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79" r:id="rId4"/>
  </p:sldMasterIdLst>
  <p:notesMasterIdLst>
    <p:notesMasterId r:id="rId21"/>
  </p:notesMasterIdLst>
  <p:sldIdLst>
    <p:sldId id="269" r:id="rId5"/>
    <p:sldId id="480" r:id="rId6"/>
    <p:sldId id="462" r:id="rId7"/>
    <p:sldId id="481" r:id="rId8"/>
    <p:sldId id="482" r:id="rId9"/>
    <p:sldId id="483" r:id="rId10"/>
    <p:sldId id="484" r:id="rId11"/>
    <p:sldId id="465" r:id="rId12"/>
    <p:sldId id="486" r:id="rId13"/>
    <p:sldId id="487" r:id="rId14"/>
    <p:sldId id="488" r:id="rId15"/>
    <p:sldId id="489" r:id="rId16"/>
    <p:sldId id="467" r:id="rId17"/>
    <p:sldId id="485" r:id="rId18"/>
    <p:sldId id="449" r:id="rId19"/>
    <p:sldId id="311"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Raleway" pitchFamily="2" charset="0"/>
      <p:regular r:id="rId30"/>
      <p:bold r:id="rId31"/>
      <p:italic r:id="rId32"/>
      <p:boldItalic r:id="rId33"/>
    </p:embeddedFont>
    <p:embeddedFont>
      <p:font typeface="Raleway Light" panose="020B0604020202020204" pitchFamily="2" charset="0"/>
      <p:regular r:id="rId34"/>
      <p:italic r:id="rId35"/>
    </p:embeddedFont>
    <p:embeddedFont>
      <p:font typeface="Raleway SemiBold" pitchFamily="2" charset="0"/>
      <p:bold r:id="rId36"/>
      <p:boldItalic r:id="rId37"/>
    </p:embeddedFont>
  </p:embeddedFontLst>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A6AFBA"/>
    <a:srgbClr val="37465E"/>
    <a:srgbClr val="EF8A45"/>
    <a:srgbClr val="546980"/>
    <a:srgbClr val="70C2D4"/>
    <a:srgbClr val="D9C973"/>
    <a:srgbClr val="D4CCA8"/>
    <a:srgbClr val="F2F2F2"/>
    <a:srgbClr val="BDE3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0424" autoAdjust="0"/>
  </p:normalViewPr>
  <p:slideViewPr>
    <p:cSldViewPr snapToGrid="0">
      <p:cViewPr varScale="1">
        <p:scale>
          <a:sx n="77" d="100"/>
          <a:sy n="77" d="100"/>
        </p:scale>
        <p:origin x="85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EB3CC-822A-448C-A494-11F5A0573AD4}" type="datetimeFigureOut">
              <a:rPr lang="en-US" smtClean="0"/>
              <a:t>8/12/2022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39BA10-C5CF-4769-BB45-19E5C126BAC8}" type="slidenum">
              <a:rPr lang="en-US" smtClean="0"/>
              <a:t>‹#›</a:t>
            </a:fld>
            <a:endParaRPr lang="en-US"/>
          </a:p>
        </p:txBody>
      </p:sp>
    </p:spTree>
    <p:extLst>
      <p:ext uri="{BB962C8B-B14F-4D97-AF65-F5344CB8AC3E}">
        <p14:creationId xmlns:p14="http://schemas.microsoft.com/office/powerpoint/2010/main" val="2255739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ed.com/talks/lucy_hone_the_three_secrets_of_resilient_people"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ted.com/talks/raphael_rose_how_failure_cultivates_resilienc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1</a:t>
            </a:fld>
            <a:endParaRPr lang="en-US"/>
          </a:p>
        </p:txBody>
      </p:sp>
    </p:spTree>
    <p:extLst>
      <p:ext uri="{BB962C8B-B14F-4D97-AF65-F5344CB8AC3E}">
        <p14:creationId xmlns:p14="http://schemas.microsoft.com/office/powerpoint/2010/main" val="1734919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https://www.ted.com/talks/lucy_hone_the_three_secrets_of_resilient_people</a:t>
            </a:r>
            <a:endParaRPr lang="en-US" dirty="0"/>
          </a:p>
          <a:p>
            <a:endParaRPr lang="en-US" dirty="0">
              <a:cs typeface="Calibri"/>
            </a:endParaRPr>
          </a:p>
          <a:p>
            <a:r>
              <a:rPr lang="en-US" dirty="0">
                <a:hlinkClick r:id="rId4"/>
              </a:rPr>
              <a:t>https://www.ted.com/talks/raphael_rose_how_failure_cultivates_resilience</a:t>
            </a:r>
            <a:endParaRPr lang="en-US" dirty="0">
              <a:cs typeface="Calibri"/>
              <a:hlinkClick r:id="rId4"/>
            </a:endParaRPr>
          </a:p>
          <a:p>
            <a:endParaRPr lang="en-US" dirty="0">
              <a:cs typeface="Calibri"/>
            </a:endParaRPr>
          </a:p>
          <a:p>
            <a:endParaRPr lang="en-US" dirty="0">
              <a:cs typeface="Calibri"/>
            </a:endParaRPr>
          </a:p>
          <a:p>
            <a:r>
              <a:rPr lang="en-US" dirty="0">
                <a:cs typeface="Calibri"/>
              </a:rPr>
              <a:t>Ask audience if any of these rings true. Would it be an overestimate to say that all of us have experienced some adversity in ourselves?</a:t>
            </a:r>
          </a:p>
          <a:p>
            <a:endParaRPr lang="en-US" dirty="0">
              <a:cs typeface="Calibri"/>
            </a:endParaRPr>
          </a:p>
          <a:p>
            <a:r>
              <a:rPr lang="en-US" dirty="0">
                <a:cs typeface="Calibri"/>
              </a:rPr>
              <a:t>If appropriate.. Share a story that shows you have </a:t>
            </a:r>
            <a:r>
              <a:rPr lang="en-US" dirty="0" err="1">
                <a:cs typeface="Calibri"/>
              </a:rPr>
              <a:t>stuggeled.Remember</a:t>
            </a:r>
            <a:r>
              <a:rPr lang="en-US" dirty="0">
                <a:cs typeface="Calibri"/>
              </a:rPr>
              <a:t> this is not about your resilience but important to validate your credential to this topic</a:t>
            </a:r>
          </a:p>
          <a:p>
            <a:endParaRPr lang="en-US" dirty="0">
              <a:cs typeface="Calibri"/>
            </a:endParaRP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2</a:t>
            </a:fld>
            <a:endParaRPr lang="en-US"/>
          </a:p>
        </p:txBody>
      </p:sp>
    </p:spTree>
    <p:extLst>
      <p:ext uri="{BB962C8B-B14F-4D97-AF65-F5344CB8AC3E}">
        <p14:creationId xmlns:p14="http://schemas.microsoft.com/office/powerpoint/2010/main" val="2880223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Reason to take this class is critically important.  If we don’t learn resilience we will continue to spiral and spiral out of control  We might pick bad habits to help us feel better</a:t>
            </a:r>
          </a:p>
          <a:p>
            <a:r>
              <a:rPr lang="en-US" dirty="0">
                <a:cs typeface="Calibri"/>
              </a:rPr>
              <a:t>Drinking to calm us down? </a:t>
            </a:r>
          </a:p>
          <a:p>
            <a:r>
              <a:rPr lang="en-US" dirty="0">
                <a:cs typeface="Calibri"/>
              </a:rPr>
              <a:t>Over eating to get happier... ( comfort foods for example)</a:t>
            </a:r>
          </a:p>
          <a:p>
            <a:endParaRPr lang="en-US" dirty="0">
              <a:cs typeface="Calibri"/>
            </a:endParaRPr>
          </a:p>
          <a:p>
            <a:endParaRPr lang="en-US" dirty="0">
              <a:cs typeface="Calibri"/>
            </a:endParaRP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3</a:t>
            </a:fld>
            <a:endParaRPr lang="en-US"/>
          </a:p>
        </p:txBody>
      </p:sp>
    </p:spTree>
    <p:extLst>
      <p:ext uri="{BB962C8B-B14F-4D97-AF65-F5344CB8AC3E}">
        <p14:creationId xmlns:p14="http://schemas.microsoft.com/office/powerpoint/2010/main" val="799617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Ask the audience if they agree with this definition. Would they add anything?</a:t>
            </a:r>
          </a:p>
          <a:p>
            <a:r>
              <a:rPr lang="en-US" dirty="0">
                <a:cs typeface="Calibri"/>
              </a:rPr>
              <a:t>Key question .. Choose life .. focusing on benefit world</a:t>
            </a:r>
          </a:p>
          <a:p>
            <a:r>
              <a:rPr lang="en-US" dirty="0">
                <a:cs typeface="Calibri"/>
              </a:rPr>
              <a:t>How can you reframe the event that happened? </a:t>
            </a:r>
          </a:p>
          <a:p>
            <a:r>
              <a:rPr lang="en-US" dirty="0">
                <a:cs typeface="Calibri"/>
              </a:rPr>
              <a:t>What are we living for.. </a:t>
            </a: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4</a:t>
            </a:fld>
            <a:endParaRPr lang="en-US"/>
          </a:p>
        </p:txBody>
      </p:sp>
    </p:spTree>
    <p:extLst>
      <p:ext uri="{BB962C8B-B14F-4D97-AF65-F5344CB8AC3E}">
        <p14:creationId xmlns:p14="http://schemas.microsoft.com/office/powerpoint/2010/main" val="189618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Study done in 2005</a:t>
            </a:r>
          </a:p>
          <a:p>
            <a:endParaRPr lang="en-US" dirty="0">
              <a:cs typeface="Calibri"/>
            </a:endParaRPr>
          </a:p>
          <a:p>
            <a:r>
              <a:rPr lang="en-US" dirty="0">
                <a:cs typeface="Calibri"/>
              </a:rPr>
              <a:t>Is this helping or harming me?</a:t>
            </a:r>
          </a:p>
          <a:p>
            <a:endParaRPr lang="en-US" dirty="0">
              <a:cs typeface="Calibri"/>
            </a:endParaRPr>
          </a:p>
          <a:p>
            <a:r>
              <a:rPr lang="en-US" dirty="0">
                <a:cs typeface="Calibri"/>
              </a:rPr>
              <a:t>Acknowledge that resilience as a science is a relatively new study and we are constantly learning from it?</a:t>
            </a:r>
          </a:p>
          <a:p>
            <a:endParaRPr lang="en-US" dirty="0">
              <a:cs typeface="Calibri"/>
            </a:endParaRPr>
          </a:p>
          <a:p>
            <a:endParaRPr lang="en-US" dirty="0">
              <a:cs typeface="Calibri"/>
            </a:endParaRP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5</a:t>
            </a:fld>
            <a:endParaRPr lang="en-US"/>
          </a:p>
        </p:txBody>
      </p:sp>
    </p:spTree>
    <p:extLst>
      <p:ext uri="{BB962C8B-B14F-4D97-AF65-F5344CB8AC3E}">
        <p14:creationId xmlns:p14="http://schemas.microsoft.com/office/powerpoint/2010/main" val="2160952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Modifying your behavior.  what do you need to add or take away</a:t>
            </a:r>
          </a:p>
          <a:p>
            <a:r>
              <a:rPr lang="en-US" dirty="0">
                <a:cs typeface="Calibri"/>
              </a:rPr>
              <a:t>Focus on small changes</a:t>
            </a:r>
          </a:p>
          <a:p>
            <a:r>
              <a:rPr lang="en-US" dirty="0">
                <a:cs typeface="Calibri"/>
              </a:rPr>
              <a:t>Sleep/eating/exercise</a:t>
            </a:r>
          </a:p>
          <a:p>
            <a:r>
              <a:rPr lang="en-US" dirty="0">
                <a:cs typeface="Calibri"/>
              </a:rPr>
              <a:t>Example would be how many of us drink enough water in the day? Even though we all know that drinking water is beneficial</a:t>
            </a: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6</a:t>
            </a:fld>
            <a:endParaRPr lang="en-US"/>
          </a:p>
        </p:txBody>
      </p:sp>
    </p:spTree>
    <p:extLst>
      <p:ext uri="{BB962C8B-B14F-4D97-AF65-F5344CB8AC3E}">
        <p14:creationId xmlns:p14="http://schemas.microsoft.com/office/powerpoint/2010/main" val="376207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Key point here is to never deny the negative triggers but not to focus on it.  talk about here is what occurred and here is what I am going to do to help my life improve.</a:t>
            </a: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7</a:t>
            </a:fld>
            <a:endParaRPr lang="en-US"/>
          </a:p>
        </p:txBody>
      </p:sp>
    </p:spTree>
    <p:extLst>
      <p:ext uri="{BB962C8B-B14F-4D97-AF65-F5344CB8AC3E}">
        <p14:creationId xmlns:p14="http://schemas.microsoft.com/office/powerpoint/2010/main" val="3701021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8</a:t>
            </a:fld>
            <a:endParaRPr lang="en-US"/>
          </a:p>
        </p:txBody>
      </p:sp>
    </p:spTree>
    <p:extLst>
      <p:ext uri="{BB962C8B-B14F-4D97-AF65-F5344CB8AC3E}">
        <p14:creationId xmlns:p14="http://schemas.microsoft.com/office/powerpoint/2010/main" val="4072618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Key point here is to put yourself in the drivers seats. You control your life.  Knowing that we at any age can process what has happened and then get up and go</a:t>
            </a:r>
          </a:p>
          <a:p>
            <a:r>
              <a:rPr lang="en-US" dirty="0">
                <a:cs typeface="Calibri"/>
              </a:rPr>
              <a:t>Nike said  Just do it. What mantra do you ask yourself? What message do you give yourself everyday.</a:t>
            </a:r>
          </a:p>
          <a:p>
            <a:endParaRPr lang="en-US" dirty="0">
              <a:cs typeface="Calibri"/>
            </a:endParaRPr>
          </a:p>
          <a:p>
            <a:endParaRPr lang="en-US" dirty="0">
              <a:cs typeface="Calibri"/>
            </a:endParaRP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9</a:t>
            </a:fld>
            <a:endParaRPr lang="en-US"/>
          </a:p>
        </p:txBody>
      </p:sp>
    </p:spTree>
    <p:extLst>
      <p:ext uri="{BB962C8B-B14F-4D97-AF65-F5344CB8AC3E}">
        <p14:creationId xmlns:p14="http://schemas.microsoft.com/office/powerpoint/2010/main" val="2393037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Some of us need to learn how to stop being a perfectionist and learn how to mess up.  </a:t>
            </a:r>
          </a:p>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10</a:t>
            </a:fld>
            <a:endParaRPr lang="en-US"/>
          </a:p>
        </p:txBody>
      </p:sp>
    </p:spTree>
    <p:extLst>
      <p:ext uri="{BB962C8B-B14F-4D97-AF65-F5344CB8AC3E}">
        <p14:creationId xmlns:p14="http://schemas.microsoft.com/office/powerpoint/2010/main" val="3993705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11</a:t>
            </a:fld>
            <a:endParaRPr lang="en-US"/>
          </a:p>
        </p:txBody>
      </p:sp>
    </p:spTree>
    <p:extLst>
      <p:ext uri="{BB962C8B-B14F-4D97-AF65-F5344CB8AC3E}">
        <p14:creationId xmlns:p14="http://schemas.microsoft.com/office/powerpoint/2010/main" val="313139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12</a:t>
            </a:fld>
            <a:endParaRPr lang="en-US"/>
          </a:p>
        </p:txBody>
      </p:sp>
    </p:spTree>
    <p:extLst>
      <p:ext uri="{BB962C8B-B14F-4D97-AF65-F5344CB8AC3E}">
        <p14:creationId xmlns:p14="http://schemas.microsoft.com/office/powerpoint/2010/main" val="1630844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F139BA10-C5CF-4769-BB45-19E5C126BAC8}" type="slidenum">
              <a:rPr lang="en-US" smtClean="0"/>
              <a:t>13</a:t>
            </a:fld>
            <a:endParaRPr lang="en-US"/>
          </a:p>
        </p:txBody>
      </p:sp>
    </p:spTree>
    <p:extLst>
      <p:ext uri="{BB962C8B-B14F-4D97-AF65-F5344CB8AC3E}">
        <p14:creationId xmlns:p14="http://schemas.microsoft.com/office/powerpoint/2010/main" val="41783760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37465E"/>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6A80D5C-F6B9-46E6-A8BE-B9BF160559CC}"/>
              </a:ext>
            </a:extLst>
          </p:cNvPr>
          <p:cNvCxnSpPr/>
          <p:nvPr userDrawn="1"/>
        </p:nvCxnSpPr>
        <p:spPr>
          <a:xfrm>
            <a:off x="9855200" y="6035040"/>
            <a:ext cx="2336800" cy="0"/>
          </a:xfrm>
          <a:prstGeom prst="line">
            <a:avLst/>
          </a:prstGeom>
          <a:ln w="25400">
            <a:solidFill>
              <a:srgbClr val="D9C97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F7C795F-5433-4A60-99E9-11D60046802D}"/>
              </a:ext>
            </a:extLst>
          </p:cNvPr>
          <p:cNvPicPr>
            <a:picLocks noChangeAspect="1"/>
          </p:cNvPicPr>
          <p:nvPr userDrawn="1"/>
        </p:nvPicPr>
        <p:blipFill>
          <a:blip r:embed="rId2"/>
          <a:stretch>
            <a:fillRect/>
          </a:stretch>
        </p:blipFill>
        <p:spPr>
          <a:xfrm>
            <a:off x="983825" y="1808666"/>
            <a:ext cx="3127920" cy="853069"/>
          </a:xfrm>
          <a:prstGeom prst="rect">
            <a:avLst/>
          </a:prstGeom>
        </p:spPr>
      </p:pic>
      <p:cxnSp>
        <p:nvCxnSpPr>
          <p:cNvPr id="10" name="Straight Connector 9">
            <a:extLst>
              <a:ext uri="{FF2B5EF4-FFF2-40B4-BE49-F238E27FC236}">
                <a16:creationId xmlns:a16="http://schemas.microsoft.com/office/drawing/2014/main" id="{88C5DE60-93B0-4498-BD52-9D8AC7046359}"/>
              </a:ext>
            </a:extLst>
          </p:cNvPr>
          <p:cNvCxnSpPr/>
          <p:nvPr userDrawn="1"/>
        </p:nvCxnSpPr>
        <p:spPr>
          <a:xfrm>
            <a:off x="0" y="3098800"/>
            <a:ext cx="4490720" cy="0"/>
          </a:xfrm>
          <a:prstGeom prst="line">
            <a:avLst/>
          </a:prstGeom>
          <a:ln w="25400">
            <a:solidFill>
              <a:srgbClr val="D9C973"/>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C2654DA9-A0B0-45D3-B7B8-375262ACB9AB}"/>
              </a:ext>
            </a:extLst>
          </p:cNvPr>
          <p:cNvSpPr>
            <a:spLocks noGrp="1"/>
          </p:cNvSpPr>
          <p:nvPr>
            <p:ph type="ctrTitle" hasCustomPrompt="1"/>
          </p:nvPr>
        </p:nvSpPr>
        <p:spPr>
          <a:xfrm>
            <a:off x="888999" y="3149405"/>
            <a:ext cx="9144000" cy="977313"/>
          </a:xfrm>
          <a:prstGeom prst="rect">
            <a:avLst/>
          </a:prstGeom>
        </p:spPr>
        <p:txBody>
          <a:bodyPr anchor="b">
            <a:noAutofit/>
          </a:bodyPr>
          <a:lstStyle>
            <a:lvl1pPr algn="l">
              <a:defRPr sz="5400" b="0" cap="all" baseline="0">
                <a:solidFill>
                  <a:schemeClr val="bg1"/>
                </a:solidFill>
                <a:latin typeface="Raleway" panose="020B0503030101060003" pitchFamily="34" charset="0"/>
              </a:defRPr>
            </a:lvl1pPr>
          </a:lstStyle>
          <a:p>
            <a:r>
              <a:rPr lang="en-US" dirty="0"/>
              <a:t>PRESENTATION TITLE</a:t>
            </a:r>
          </a:p>
        </p:txBody>
      </p:sp>
      <p:sp>
        <p:nvSpPr>
          <p:cNvPr id="14" name="Subtitle 2">
            <a:extLst>
              <a:ext uri="{FF2B5EF4-FFF2-40B4-BE49-F238E27FC236}">
                <a16:creationId xmlns:a16="http://schemas.microsoft.com/office/drawing/2014/main" id="{20404EE8-B2A5-450E-9A81-6228F56DC48D}"/>
              </a:ext>
            </a:extLst>
          </p:cNvPr>
          <p:cNvSpPr>
            <a:spLocks noGrp="1"/>
          </p:cNvSpPr>
          <p:nvPr>
            <p:ph type="subTitle" idx="1" hasCustomPrompt="1"/>
          </p:nvPr>
        </p:nvSpPr>
        <p:spPr>
          <a:xfrm>
            <a:off x="888999" y="4369290"/>
            <a:ext cx="9144000" cy="376482"/>
          </a:xfrm>
          <a:prstGeom prst="rect">
            <a:avLst/>
          </a:prstGeom>
        </p:spPr>
        <p:txBody>
          <a:bodyPr>
            <a:noAutofit/>
          </a:bodyPr>
          <a:lstStyle>
            <a:lvl1pPr marL="0" indent="0" algn="l">
              <a:buNone/>
              <a:defRPr sz="2400" b="1">
                <a:solidFill>
                  <a:schemeClr val="bg1"/>
                </a:solidFill>
                <a:latin typeface="Raleway SemiBold" panose="020B07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Sub-Headline Title of Presentation</a:t>
            </a:r>
          </a:p>
        </p:txBody>
      </p:sp>
      <p:sp>
        <p:nvSpPr>
          <p:cNvPr id="17" name="Date Placeholder 2">
            <a:extLst>
              <a:ext uri="{FF2B5EF4-FFF2-40B4-BE49-F238E27FC236}">
                <a16:creationId xmlns:a16="http://schemas.microsoft.com/office/drawing/2014/main" id="{4FB084F5-4CD1-40D9-A5B0-5B547857224C}"/>
              </a:ext>
            </a:extLst>
          </p:cNvPr>
          <p:cNvSpPr>
            <a:spLocks noGrp="1"/>
          </p:cNvSpPr>
          <p:nvPr>
            <p:ph type="dt" sz="half" idx="10"/>
          </p:nvPr>
        </p:nvSpPr>
        <p:spPr>
          <a:xfrm>
            <a:off x="10248293" y="6231426"/>
            <a:ext cx="2743200" cy="365125"/>
          </a:xfrm>
          <a:prstGeom prst="rect">
            <a:avLst/>
          </a:prstGeom>
        </p:spPr>
        <p:txBody>
          <a:bodyPr/>
          <a:lstStyle>
            <a:lvl1pPr>
              <a:defRPr sz="1900">
                <a:solidFill>
                  <a:srgbClr val="A1A9B5"/>
                </a:solidFill>
                <a:latin typeface="Raleway Light" panose="020B0403030101060003" pitchFamily="34" charset="0"/>
              </a:defRPr>
            </a:lvl1pPr>
          </a:lstStyle>
          <a:p>
            <a:endParaRPr lang="en-US" dirty="0"/>
          </a:p>
        </p:txBody>
      </p:sp>
    </p:spTree>
    <p:extLst>
      <p:ext uri="{BB962C8B-B14F-4D97-AF65-F5344CB8AC3E}">
        <p14:creationId xmlns:p14="http://schemas.microsoft.com/office/powerpoint/2010/main" val="121854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pic Divider V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4901D6E-F372-43F2-AA25-C3077B6D1948}"/>
              </a:ext>
            </a:extLst>
          </p:cNvPr>
          <p:cNvSpPr/>
          <p:nvPr userDrawn="1"/>
        </p:nvSpPr>
        <p:spPr>
          <a:xfrm>
            <a:off x="0" y="0"/>
            <a:ext cx="1219200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C43B0C05-CEDC-4626-B9B8-0213C1D0E68F}"/>
              </a:ext>
            </a:extLst>
          </p:cNvPr>
          <p:cNvCxnSpPr>
            <a:cxnSpLocks/>
          </p:cNvCxnSpPr>
          <p:nvPr userDrawn="1"/>
        </p:nvCxnSpPr>
        <p:spPr>
          <a:xfrm>
            <a:off x="3673288" y="359318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B6F98708-218A-4031-AF8A-7085A6F67A73}"/>
              </a:ext>
            </a:extLst>
          </p:cNvPr>
          <p:cNvSpPr>
            <a:spLocks noGrp="1"/>
          </p:cNvSpPr>
          <p:nvPr>
            <p:ph type="title" hasCustomPrompt="1"/>
          </p:nvPr>
        </p:nvSpPr>
        <p:spPr>
          <a:xfrm>
            <a:off x="838199" y="2830295"/>
            <a:ext cx="10515600" cy="598705"/>
          </a:xfrm>
          <a:prstGeom prst="rect">
            <a:avLst/>
          </a:prstGeom>
        </p:spPr>
        <p:txBody>
          <a:bodyPr>
            <a:noAutofit/>
          </a:bodyPr>
          <a:lstStyle>
            <a:lvl1pPr algn="ctr">
              <a:defRPr sz="3600" b="0" kern="1200" cap="all" spc="-150" baseline="0">
                <a:solidFill>
                  <a:schemeClr val="bg1"/>
                </a:solidFill>
                <a:latin typeface="Raleway" panose="020B0503030101060003" pitchFamily="34" charset="0"/>
              </a:defRPr>
            </a:lvl1pPr>
          </a:lstStyle>
          <a:p>
            <a:r>
              <a:rPr lang="en-US" dirty="0"/>
              <a:t>PART NUMBER</a:t>
            </a:r>
          </a:p>
        </p:txBody>
      </p:sp>
      <p:sp>
        <p:nvSpPr>
          <p:cNvPr id="28" name="Subtitle 2">
            <a:extLst>
              <a:ext uri="{FF2B5EF4-FFF2-40B4-BE49-F238E27FC236}">
                <a16:creationId xmlns:a16="http://schemas.microsoft.com/office/drawing/2014/main" id="{32632A13-8B42-46CE-913B-A6B5F325878C}"/>
              </a:ext>
            </a:extLst>
          </p:cNvPr>
          <p:cNvSpPr>
            <a:spLocks noGrp="1"/>
          </p:cNvSpPr>
          <p:nvPr>
            <p:ph type="subTitle" idx="1" hasCustomPrompt="1"/>
          </p:nvPr>
        </p:nvSpPr>
        <p:spPr>
          <a:xfrm>
            <a:off x="1523999" y="3861014"/>
            <a:ext cx="9144000" cy="1027111"/>
          </a:xfrm>
          <a:prstGeom prst="rect">
            <a:avLst/>
          </a:prstGeom>
        </p:spPr>
        <p:txBody>
          <a:bodyPr>
            <a:noAutofit/>
          </a:bodyPr>
          <a:lstStyle>
            <a:lvl1pPr marL="0" indent="0" algn="ctr">
              <a:buNone/>
              <a:defRPr sz="5800" b="0" baseline="0">
                <a:solidFill>
                  <a:schemeClr val="bg1"/>
                </a:solidFill>
                <a:latin typeface="Raleway" panose="020B05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Title</a:t>
            </a:r>
          </a:p>
        </p:txBody>
      </p:sp>
      <p:pic>
        <p:nvPicPr>
          <p:cNvPr id="3" name="Picture 2" descr="A picture containing drawing&#10;&#10;Description automatically generated">
            <a:extLst>
              <a:ext uri="{FF2B5EF4-FFF2-40B4-BE49-F238E27FC236}">
                <a16:creationId xmlns:a16="http://schemas.microsoft.com/office/drawing/2014/main" id="{977FEBC8-A5B6-49F7-9145-4E58ECEC088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05374" y="263661"/>
            <a:ext cx="2381250" cy="1193518"/>
          </a:xfrm>
          <a:prstGeom prst="rect">
            <a:avLst/>
          </a:prstGeom>
        </p:spPr>
      </p:pic>
    </p:spTree>
    <p:extLst>
      <p:ext uri="{BB962C8B-B14F-4D97-AF65-F5344CB8AC3E}">
        <p14:creationId xmlns:p14="http://schemas.microsoft.com/office/powerpoint/2010/main" val="233920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ic Divider V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4901D6E-F372-43F2-AA25-C3077B6D1948}"/>
              </a:ext>
            </a:extLst>
          </p:cNvPr>
          <p:cNvSpPr/>
          <p:nvPr userDrawn="1"/>
        </p:nvSpPr>
        <p:spPr>
          <a:xfrm>
            <a:off x="-1" y="785898"/>
            <a:ext cx="10125075" cy="2924175"/>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B6F98708-218A-4031-AF8A-7085A6F67A73}"/>
              </a:ext>
            </a:extLst>
          </p:cNvPr>
          <p:cNvSpPr>
            <a:spLocks noGrp="1"/>
          </p:cNvSpPr>
          <p:nvPr>
            <p:ph type="title" hasCustomPrompt="1"/>
          </p:nvPr>
        </p:nvSpPr>
        <p:spPr>
          <a:xfrm>
            <a:off x="838199" y="4035278"/>
            <a:ext cx="4143376" cy="598705"/>
          </a:xfrm>
          <a:prstGeom prst="rect">
            <a:avLst/>
          </a:prstGeom>
        </p:spPr>
        <p:txBody>
          <a:bodyPr lIns="0">
            <a:noAutofit/>
          </a:bodyPr>
          <a:lstStyle>
            <a:lvl1pPr algn="l">
              <a:defRPr sz="3600" b="0" kern="1200" cap="all" spc="-150" baseline="0">
                <a:solidFill>
                  <a:srgbClr val="37465E"/>
                </a:solidFill>
                <a:latin typeface="Raleway" panose="020B0503030101060003" pitchFamily="34" charset="0"/>
              </a:defRPr>
            </a:lvl1pPr>
          </a:lstStyle>
          <a:p>
            <a:r>
              <a:rPr lang="en-US" dirty="0"/>
              <a:t>PART NUMBER</a:t>
            </a:r>
          </a:p>
        </p:txBody>
      </p:sp>
      <p:sp>
        <p:nvSpPr>
          <p:cNvPr id="28" name="Subtitle 2">
            <a:extLst>
              <a:ext uri="{FF2B5EF4-FFF2-40B4-BE49-F238E27FC236}">
                <a16:creationId xmlns:a16="http://schemas.microsoft.com/office/drawing/2014/main" id="{32632A13-8B42-46CE-913B-A6B5F325878C}"/>
              </a:ext>
            </a:extLst>
          </p:cNvPr>
          <p:cNvSpPr>
            <a:spLocks noGrp="1"/>
          </p:cNvSpPr>
          <p:nvPr>
            <p:ph type="subTitle" idx="1" hasCustomPrompt="1"/>
          </p:nvPr>
        </p:nvSpPr>
        <p:spPr>
          <a:xfrm>
            <a:off x="838199" y="5067251"/>
            <a:ext cx="9144000" cy="1027111"/>
          </a:xfrm>
          <a:prstGeom prst="rect">
            <a:avLst/>
          </a:prstGeom>
        </p:spPr>
        <p:txBody>
          <a:bodyPr lIns="0">
            <a:noAutofit/>
          </a:bodyPr>
          <a:lstStyle>
            <a:lvl1pPr marL="0" indent="0" algn="l">
              <a:buNone/>
              <a:defRPr sz="5800" b="0" baseline="0">
                <a:solidFill>
                  <a:srgbClr val="37465E"/>
                </a:solidFill>
                <a:latin typeface="Raleway" panose="020B05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Title</a:t>
            </a:r>
          </a:p>
        </p:txBody>
      </p:sp>
      <p:sp>
        <p:nvSpPr>
          <p:cNvPr id="4" name="Picture Placeholder 3">
            <a:extLst>
              <a:ext uri="{FF2B5EF4-FFF2-40B4-BE49-F238E27FC236}">
                <a16:creationId xmlns:a16="http://schemas.microsoft.com/office/drawing/2014/main" id="{99E0A2BA-DEBC-41F9-BE9D-CC84A19329AC}"/>
              </a:ext>
            </a:extLst>
          </p:cNvPr>
          <p:cNvSpPr>
            <a:spLocks noGrp="1"/>
          </p:cNvSpPr>
          <p:nvPr>
            <p:ph type="pic" sz="quarter" idx="10"/>
          </p:nvPr>
        </p:nvSpPr>
        <p:spPr>
          <a:xfrm>
            <a:off x="495299" y="479968"/>
            <a:ext cx="11696701" cy="2747720"/>
          </a:xfrm>
        </p:spPr>
        <p:txBody>
          <a:bodyPr/>
          <a:lstStyle/>
          <a:p>
            <a:endParaRPr lang="en-US"/>
          </a:p>
        </p:txBody>
      </p:sp>
      <p:cxnSp>
        <p:nvCxnSpPr>
          <p:cNvPr id="16" name="Straight Connector 15">
            <a:extLst>
              <a:ext uri="{FF2B5EF4-FFF2-40B4-BE49-F238E27FC236}">
                <a16:creationId xmlns:a16="http://schemas.microsoft.com/office/drawing/2014/main" id="{A5653A38-682D-49CD-ACF2-B3BDAD548874}"/>
              </a:ext>
            </a:extLst>
          </p:cNvPr>
          <p:cNvCxnSpPr>
            <a:cxnSpLocks/>
          </p:cNvCxnSpPr>
          <p:nvPr userDrawn="1"/>
        </p:nvCxnSpPr>
        <p:spPr>
          <a:xfrm>
            <a:off x="838199" y="4799419"/>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drawing&#10;&#10;Description automatically generated">
            <a:extLst>
              <a:ext uri="{FF2B5EF4-FFF2-40B4-BE49-F238E27FC236}">
                <a16:creationId xmlns:a16="http://schemas.microsoft.com/office/drawing/2014/main" id="{7B5960BD-58F5-41F2-B4FB-CBCCA139CDB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Tree>
    <p:extLst>
      <p:ext uri="{BB962C8B-B14F-4D97-AF65-F5344CB8AC3E}">
        <p14:creationId xmlns:p14="http://schemas.microsoft.com/office/powerpoint/2010/main" val="2571459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V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0" y="1"/>
            <a:ext cx="3295291"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6">
            <a:extLst>
              <a:ext uri="{FF2B5EF4-FFF2-40B4-BE49-F238E27FC236}">
                <a16:creationId xmlns:a16="http://schemas.microsoft.com/office/drawing/2014/main" id="{2A2A50C7-CAD8-4ED7-BE02-BAC9BAE64406}"/>
              </a:ext>
            </a:extLst>
          </p:cNvPr>
          <p:cNvSpPr>
            <a:spLocks noGrp="1"/>
          </p:cNvSpPr>
          <p:nvPr>
            <p:ph type="body" sz="quarter" idx="18" hasCustomPrompt="1"/>
          </p:nvPr>
        </p:nvSpPr>
        <p:spPr>
          <a:xfrm>
            <a:off x="4741399" y="1803367"/>
            <a:ext cx="5416550" cy="4401315"/>
          </a:xfrm>
        </p:spPr>
        <p:txBody>
          <a:bodyPr lIns="0">
            <a:noAutofit/>
          </a:bodyPr>
          <a:lstStyle>
            <a:lvl1pPr marL="342900" indent="-342900">
              <a:buClr>
                <a:srgbClr val="EF8A44"/>
              </a:buClr>
              <a:buFont typeface="+mj-lt"/>
              <a:buAutoNum type="arabicPeriod"/>
              <a:defRPr sz="16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4741399" y="633767"/>
            <a:ext cx="5615188" cy="374287"/>
          </a:xfrm>
        </p:spPr>
        <p:txBody>
          <a:bodyPr lIns="0">
            <a:noAutofit/>
          </a:bodyPr>
          <a:lstStyle>
            <a:lvl1pPr>
              <a:defRPr sz="4500"/>
            </a:lvl1pPr>
          </a:lstStyle>
          <a:p>
            <a:r>
              <a:rPr lang="en-US" dirty="0"/>
              <a:t>Agenda</a:t>
            </a:r>
          </a:p>
        </p:txBody>
      </p:sp>
      <p:sp>
        <p:nvSpPr>
          <p:cNvPr id="5" name="Picture Placeholder 4">
            <a:extLst>
              <a:ext uri="{FF2B5EF4-FFF2-40B4-BE49-F238E27FC236}">
                <a16:creationId xmlns:a16="http://schemas.microsoft.com/office/drawing/2014/main" id="{5757E570-0572-4FC3-A5AF-8C1042341282}"/>
              </a:ext>
            </a:extLst>
          </p:cNvPr>
          <p:cNvSpPr>
            <a:spLocks noGrp="1"/>
          </p:cNvSpPr>
          <p:nvPr>
            <p:ph type="pic" sz="quarter" idx="19"/>
          </p:nvPr>
        </p:nvSpPr>
        <p:spPr>
          <a:xfrm>
            <a:off x="633042" y="653314"/>
            <a:ext cx="3645660" cy="5551371"/>
          </a:xfrm>
        </p:spPr>
        <p:txBody>
          <a:bodyPr/>
          <a:lstStyle/>
          <a:p>
            <a:endParaRPr lang="en-US"/>
          </a:p>
        </p:txBody>
      </p:sp>
      <p:cxnSp>
        <p:nvCxnSpPr>
          <p:cNvPr id="24" name="Straight Connector 23">
            <a:extLst>
              <a:ext uri="{FF2B5EF4-FFF2-40B4-BE49-F238E27FC236}">
                <a16:creationId xmlns:a16="http://schemas.microsoft.com/office/drawing/2014/main" id="{93C33B14-90E7-41CC-B5D2-A0362C61EDD6}"/>
              </a:ext>
            </a:extLst>
          </p:cNvPr>
          <p:cNvCxnSpPr>
            <a:cxnSpLocks/>
          </p:cNvCxnSpPr>
          <p:nvPr userDrawn="1"/>
        </p:nvCxnSpPr>
        <p:spPr>
          <a:xfrm>
            <a:off x="4741399" y="127593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76FBD4F-ADF4-419E-9B0A-E82E4A9DAB85}"/>
              </a:ext>
            </a:extLst>
          </p:cNvPr>
          <p:cNvCxnSpPr>
            <a:cxnSpLocks/>
          </p:cNvCxnSpPr>
          <p:nvPr userDrawn="1"/>
        </p:nvCxnSpPr>
        <p:spPr>
          <a:xfrm>
            <a:off x="66908" y="0"/>
            <a:ext cx="0" cy="6898656"/>
          </a:xfrm>
          <a:prstGeom prst="line">
            <a:avLst/>
          </a:prstGeom>
          <a:ln w="50800">
            <a:solidFill>
              <a:srgbClr val="BDE3E8"/>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drawing&#10;&#10;Description automatically generated">
            <a:extLst>
              <a:ext uri="{FF2B5EF4-FFF2-40B4-BE49-F238E27FC236}">
                <a16:creationId xmlns:a16="http://schemas.microsoft.com/office/drawing/2014/main" id="{E0473120-E706-403E-ADF7-BBAA2F5619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2728" y="6272618"/>
            <a:ext cx="1239827" cy="621042"/>
          </a:xfrm>
          <a:prstGeom prst="rect">
            <a:avLst/>
          </a:prstGeom>
        </p:spPr>
      </p:pic>
      <p:sp>
        <p:nvSpPr>
          <p:cNvPr id="9" name="Slide Number Placeholder 5">
            <a:extLst>
              <a:ext uri="{FF2B5EF4-FFF2-40B4-BE49-F238E27FC236}">
                <a16:creationId xmlns:a16="http://schemas.microsoft.com/office/drawing/2014/main" id="{71D391D4-1540-4937-8F00-D50E23AFBC38}"/>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0" name="Footer Placeholder 4">
            <a:extLst>
              <a:ext uri="{FF2B5EF4-FFF2-40B4-BE49-F238E27FC236}">
                <a16:creationId xmlns:a16="http://schemas.microsoft.com/office/drawing/2014/main" id="{C850E586-923B-4BD8-B60B-50E2871FC8F8}"/>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251233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V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9721138" y="1"/>
            <a:ext cx="2470862"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6">
            <a:extLst>
              <a:ext uri="{FF2B5EF4-FFF2-40B4-BE49-F238E27FC236}">
                <a16:creationId xmlns:a16="http://schemas.microsoft.com/office/drawing/2014/main" id="{2A2A50C7-CAD8-4ED7-BE02-BAC9BAE64406}"/>
              </a:ext>
            </a:extLst>
          </p:cNvPr>
          <p:cNvSpPr>
            <a:spLocks noGrp="1"/>
          </p:cNvSpPr>
          <p:nvPr>
            <p:ph type="body" sz="quarter" idx="18" hasCustomPrompt="1"/>
          </p:nvPr>
        </p:nvSpPr>
        <p:spPr>
          <a:xfrm>
            <a:off x="838199" y="1803367"/>
            <a:ext cx="5416550" cy="4420861"/>
          </a:xfrm>
        </p:spPr>
        <p:txBody>
          <a:bodyPr lIns="0">
            <a:noAutofit/>
          </a:bodyPr>
          <a:lstStyle>
            <a:lvl1pPr>
              <a:buClr>
                <a:srgbClr val="EF8A44"/>
              </a:buClr>
              <a:buFont typeface="+mj-lt"/>
              <a:buAutoNum type="arabicPeriod"/>
              <a:defRPr sz="16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838199" y="633767"/>
            <a:ext cx="5615188" cy="374287"/>
          </a:xfrm>
        </p:spPr>
        <p:txBody>
          <a:bodyPr lIns="0">
            <a:noAutofit/>
          </a:bodyPr>
          <a:lstStyle>
            <a:lvl1pPr>
              <a:defRPr sz="4500"/>
            </a:lvl1pPr>
          </a:lstStyle>
          <a:p>
            <a:r>
              <a:rPr lang="en-US" dirty="0"/>
              <a:t>Agenda</a:t>
            </a:r>
          </a:p>
        </p:txBody>
      </p:sp>
      <p:cxnSp>
        <p:nvCxnSpPr>
          <p:cNvPr id="24" name="Straight Connector 23">
            <a:extLst>
              <a:ext uri="{FF2B5EF4-FFF2-40B4-BE49-F238E27FC236}">
                <a16:creationId xmlns:a16="http://schemas.microsoft.com/office/drawing/2014/main" id="{93C33B14-90E7-41CC-B5D2-A0362C61EDD6}"/>
              </a:ext>
            </a:extLst>
          </p:cNvPr>
          <p:cNvCxnSpPr>
            <a:cxnSpLocks/>
          </p:cNvCxnSpPr>
          <p:nvPr userDrawn="1"/>
        </p:nvCxnSpPr>
        <p:spPr>
          <a:xfrm>
            <a:off x="838199" y="127593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9" name="Picture Placeholder 10">
            <a:extLst>
              <a:ext uri="{FF2B5EF4-FFF2-40B4-BE49-F238E27FC236}">
                <a16:creationId xmlns:a16="http://schemas.microsoft.com/office/drawing/2014/main" id="{B3945B56-A2C9-4A45-82AD-3391B82ABA90}"/>
              </a:ext>
            </a:extLst>
          </p:cNvPr>
          <p:cNvSpPr>
            <a:spLocks noGrp="1"/>
          </p:cNvSpPr>
          <p:nvPr>
            <p:ph type="pic" sz="quarter" idx="10"/>
          </p:nvPr>
        </p:nvSpPr>
        <p:spPr>
          <a:xfrm>
            <a:off x="5361492" y="0"/>
            <a:ext cx="8705850" cy="6858000"/>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600"/>
            </a:lvl1pPr>
          </a:lstStyle>
          <a:p>
            <a:endParaRPr lang="en-US"/>
          </a:p>
        </p:txBody>
      </p:sp>
      <p:pic>
        <p:nvPicPr>
          <p:cNvPr id="15" name="Picture 14" descr="A picture containing drawing&#10;&#10;Description automatically generated">
            <a:extLst>
              <a:ext uri="{FF2B5EF4-FFF2-40B4-BE49-F238E27FC236}">
                <a16:creationId xmlns:a16="http://schemas.microsoft.com/office/drawing/2014/main" id="{B4388667-828C-4100-8BD1-8A0778D0EFF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8" name="Slide Number Placeholder 5">
            <a:extLst>
              <a:ext uri="{FF2B5EF4-FFF2-40B4-BE49-F238E27FC236}">
                <a16:creationId xmlns:a16="http://schemas.microsoft.com/office/drawing/2014/main" id="{FBED086C-E2E7-47BD-A57F-27B58D94D532}"/>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9" name="Footer Placeholder 4">
            <a:extLst>
              <a:ext uri="{FF2B5EF4-FFF2-40B4-BE49-F238E27FC236}">
                <a16:creationId xmlns:a16="http://schemas.microsoft.com/office/drawing/2014/main" id="{37447BBB-A96F-4BB7-8B2C-4D31C5F2A947}"/>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3721708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0" y="1"/>
            <a:ext cx="12192000" cy="6857999"/>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2811167" y="3970170"/>
            <a:ext cx="6569664" cy="374287"/>
          </a:xfrm>
        </p:spPr>
        <p:txBody>
          <a:bodyPr>
            <a:noAutofit/>
          </a:bodyPr>
          <a:lstStyle>
            <a:lvl1pPr algn="ctr">
              <a:defRPr sz="4500">
                <a:solidFill>
                  <a:schemeClr val="bg1"/>
                </a:solidFill>
              </a:defRPr>
            </a:lvl1pPr>
          </a:lstStyle>
          <a:p>
            <a:r>
              <a:rPr lang="en-US" dirty="0"/>
              <a:t>Questions &amp; Answer</a:t>
            </a:r>
          </a:p>
        </p:txBody>
      </p:sp>
      <p:sp>
        <p:nvSpPr>
          <p:cNvPr id="10" name="Text Placeholder 2">
            <a:extLst>
              <a:ext uri="{FF2B5EF4-FFF2-40B4-BE49-F238E27FC236}">
                <a16:creationId xmlns:a16="http://schemas.microsoft.com/office/drawing/2014/main" id="{96C0B6C9-8C06-4E46-9AB9-02A21B4C24B2}"/>
              </a:ext>
            </a:extLst>
          </p:cNvPr>
          <p:cNvSpPr>
            <a:spLocks noGrp="1"/>
          </p:cNvSpPr>
          <p:nvPr>
            <p:ph type="body" idx="14" hasCustomPrompt="1"/>
          </p:nvPr>
        </p:nvSpPr>
        <p:spPr>
          <a:xfrm>
            <a:off x="3692104" y="5086184"/>
            <a:ext cx="4807790" cy="685160"/>
          </a:xfrm>
          <a:prstGeom prst="rect">
            <a:avLst/>
          </a:prstGeom>
        </p:spPr>
        <p:txBody>
          <a:bodyPr>
            <a:noAutofit/>
          </a:bodyPr>
          <a:lstStyle>
            <a:lvl1pPr marL="0" indent="0" algn="ctr">
              <a:lnSpc>
                <a:spcPct val="100000"/>
              </a:lnSpc>
              <a:buNone/>
              <a:defRPr sz="1900" b="0">
                <a:solidFill>
                  <a:schemeClr val="bg1"/>
                </a:solidFill>
                <a:latin typeface="Raleway" panose="020B05030301010600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for the slide Subtitle for the slide Subtitle for the slide</a:t>
            </a:r>
          </a:p>
        </p:txBody>
      </p:sp>
      <p:sp>
        <p:nvSpPr>
          <p:cNvPr id="5" name="Picture Placeholder 4">
            <a:extLst>
              <a:ext uri="{FF2B5EF4-FFF2-40B4-BE49-F238E27FC236}">
                <a16:creationId xmlns:a16="http://schemas.microsoft.com/office/drawing/2014/main" id="{5757E570-0572-4FC3-A5AF-8C1042341282}"/>
              </a:ext>
            </a:extLst>
          </p:cNvPr>
          <p:cNvSpPr>
            <a:spLocks noGrp="1"/>
          </p:cNvSpPr>
          <p:nvPr>
            <p:ph type="pic" sz="quarter" idx="19"/>
          </p:nvPr>
        </p:nvSpPr>
        <p:spPr>
          <a:xfrm>
            <a:off x="606942" y="459"/>
            <a:ext cx="10978113" cy="3217191"/>
          </a:xfrm>
        </p:spPr>
        <p:txBody>
          <a:bodyPr/>
          <a:lstStyle/>
          <a:p>
            <a:endParaRPr lang="en-US"/>
          </a:p>
        </p:txBody>
      </p:sp>
      <p:cxnSp>
        <p:nvCxnSpPr>
          <p:cNvPr id="13" name="Straight Connector 12">
            <a:extLst>
              <a:ext uri="{FF2B5EF4-FFF2-40B4-BE49-F238E27FC236}">
                <a16:creationId xmlns:a16="http://schemas.microsoft.com/office/drawing/2014/main" id="{68566A92-7FF3-47AD-80A8-70018A916B98}"/>
              </a:ext>
            </a:extLst>
          </p:cNvPr>
          <p:cNvCxnSpPr>
            <a:cxnSpLocks/>
          </p:cNvCxnSpPr>
          <p:nvPr userDrawn="1"/>
        </p:nvCxnSpPr>
        <p:spPr>
          <a:xfrm>
            <a:off x="3673288" y="4614824"/>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23" name="Picture 22" descr="A picture containing drawing&#10;&#10;Description automatically generated">
            <a:extLst>
              <a:ext uri="{FF2B5EF4-FFF2-40B4-BE49-F238E27FC236}">
                <a16:creationId xmlns:a16="http://schemas.microsoft.com/office/drawing/2014/main" id="{58A6B905-E7BB-4CB9-B5A3-83877F7D4DC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4" y="6265618"/>
            <a:ext cx="1179717" cy="591292"/>
          </a:xfrm>
          <a:prstGeom prst="rect">
            <a:avLst/>
          </a:prstGeom>
        </p:spPr>
      </p:pic>
      <p:sp>
        <p:nvSpPr>
          <p:cNvPr id="17" name="Slide Number Placeholder 5">
            <a:extLst>
              <a:ext uri="{FF2B5EF4-FFF2-40B4-BE49-F238E27FC236}">
                <a16:creationId xmlns:a16="http://schemas.microsoft.com/office/drawing/2014/main" id="{14559626-B2C3-4005-97DD-B6BF09E20D56}"/>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bg1"/>
                </a:solidFill>
              </a:defRPr>
            </a:lvl1pPr>
          </a:lstStyle>
          <a:p>
            <a:r>
              <a:rPr lang="en-US">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8" name="Footer Placeholder 4">
            <a:extLst>
              <a:ext uri="{FF2B5EF4-FFF2-40B4-BE49-F238E27FC236}">
                <a16:creationId xmlns:a16="http://schemas.microsoft.com/office/drawing/2014/main" id="{E49AC53F-E669-4137-8AAD-354618CDDBFB}"/>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875447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List V1">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10C297AB-4C0F-40F1-A571-6D13E121DED7}"/>
              </a:ext>
            </a:extLst>
          </p:cNvPr>
          <p:cNvSpPr>
            <a:spLocks noGrp="1"/>
          </p:cNvSpPr>
          <p:nvPr>
            <p:ph type="body" idx="14" hasCustomPrompt="1"/>
          </p:nvPr>
        </p:nvSpPr>
        <p:spPr>
          <a:xfrm>
            <a:off x="5641719" y="1653012"/>
            <a:ext cx="4807790" cy="685160"/>
          </a:xfrm>
          <a:prstGeom prst="rect">
            <a:avLst/>
          </a:prstGeom>
        </p:spPr>
        <p:txBody>
          <a:bodyPr lIns="0">
            <a:noAutofit/>
          </a:bodyPr>
          <a:lstStyle>
            <a:lvl1pPr marL="0" indent="0">
              <a:lnSpc>
                <a:spcPct val="100000"/>
              </a:lnSpc>
              <a:buNone/>
              <a:defRPr sz="1900" b="0">
                <a:solidFill>
                  <a:srgbClr val="37465E"/>
                </a:solidFill>
                <a:latin typeface="Raleway" panose="020B05030301010600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for the slide Subtitle for the slide Subtitle for the slide</a:t>
            </a:r>
          </a:p>
        </p:txBody>
      </p:sp>
      <p:sp>
        <p:nvSpPr>
          <p:cNvPr id="10" name="Title 1">
            <a:extLst>
              <a:ext uri="{FF2B5EF4-FFF2-40B4-BE49-F238E27FC236}">
                <a16:creationId xmlns:a16="http://schemas.microsoft.com/office/drawing/2014/main" id="{BC61D59D-111F-49EB-9193-6EED45C399E5}"/>
              </a:ext>
            </a:extLst>
          </p:cNvPr>
          <p:cNvSpPr>
            <a:spLocks noGrp="1"/>
          </p:cNvSpPr>
          <p:nvPr>
            <p:ph type="title" hasCustomPrompt="1"/>
          </p:nvPr>
        </p:nvSpPr>
        <p:spPr>
          <a:xfrm>
            <a:off x="5632194" y="647700"/>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sp>
        <p:nvSpPr>
          <p:cNvPr id="14" name="Rectangle 13">
            <a:extLst>
              <a:ext uri="{FF2B5EF4-FFF2-40B4-BE49-F238E27FC236}">
                <a16:creationId xmlns:a16="http://schemas.microsoft.com/office/drawing/2014/main" id="{9283FA55-A787-4F8F-954A-A50171EEFFD4}"/>
              </a:ext>
            </a:extLst>
          </p:cNvPr>
          <p:cNvSpPr/>
          <p:nvPr userDrawn="1"/>
        </p:nvSpPr>
        <p:spPr>
          <a:xfrm>
            <a:off x="0" y="1"/>
            <a:ext cx="2715528" cy="4724399"/>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4">
            <a:extLst>
              <a:ext uri="{FF2B5EF4-FFF2-40B4-BE49-F238E27FC236}">
                <a16:creationId xmlns:a16="http://schemas.microsoft.com/office/drawing/2014/main" id="{0E54DC1B-F71F-4CDC-9B76-3DD189F64283}"/>
              </a:ext>
            </a:extLst>
          </p:cNvPr>
          <p:cNvSpPr>
            <a:spLocks noGrp="1"/>
          </p:cNvSpPr>
          <p:nvPr>
            <p:ph type="pic" sz="quarter" idx="19"/>
          </p:nvPr>
        </p:nvSpPr>
        <p:spPr>
          <a:xfrm>
            <a:off x="633041" y="647700"/>
            <a:ext cx="4366112" cy="5105400"/>
          </a:xfrm>
        </p:spPr>
        <p:txBody>
          <a:bodyPr/>
          <a:lstStyle/>
          <a:p>
            <a:endParaRPr lang="en-US"/>
          </a:p>
        </p:txBody>
      </p:sp>
      <p:cxnSp>
        <p:nvCxnSpPr>
          <p:cNvPr id="18" name="Straight Connector 17">
            <a:extLst>
              <a:ext uri="{FF2B5EF4-FFF2-40B4-BE49-F238E27FC236}">
                <a16:creationId xmlns:a16="http://schemas.microsoft.com/office/drawing/2014/main" id="{AB4AD22C-A047-4621-838B-ADB5BF87778F}"/>
              </a:ext>
            </a:extLst>
          </p:cNvPr>
          <p:cNvCxnSpPr>
            <a:cxnSpLocks/>
          </p:cNvCxnSpPr>
          <p:nvPr userDrawn="1"/>
        </p:nvCxnSpPr>
        <p:spPr>
          <a:xfrm>
            <a:off x="5641719" y="1368402"/>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02C8DDE6-B6CA-4DF3-8D91-0A56923EC34C}"/>
              </a:ext>
            </a:extLst>
          </p:cNvPr>
          <p:cNvSpPr>
            <a:spLocks noGrp="1"/>
          </p:cNvSpPr>
          <p:nvPr>
            <p:ph type="body" sz="half" idx="17" hasCustomPrompt="1"/>
          </p:nvPr>
        </p:nvSpPr>
        <p:spPr>
          <a:xfrm>
            <a:off x="5651243" y="4484487"/>
            <a:ext cx="4861057" cy="1268613"/>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9" name="Text Placeholder 6">
            <a:extLst>
              <a:ext uri="{FF2B5EF4-FFF2-40B4-BE49-F238E27FC236}">
                <a16:creationId xmlns:a16="http://schemas.microsoft.com/office/drawing/2014/main" id="{663C6A73-2D39-484B-87A1-3A715E113A36}"/>
              </a:ext>
            </a:extLst>
          </p:cNvPr>
          <p:cNvSpPr>
            <a:spLocks noGrp="1"/>
          </p:cNvSpPr>
          <p:nvPr>
            <p:ph type="body" sz="quarter" idx="18" hasCustomPrompt="1"/>
          </p:nvPr>
        </p:nvSpPr>
        <p:spPr>
          <a:xfrm>
            <a:off x="5651244" y="2820538"/>
            <a:ext cx="4861056" cy="1470924"/>
          </a:xfrm>
        </p:spPr>
        <p:txBody>
          <a:bodyPr lIns="0">
            <a:noAutofit/>
          </a:bodyPr>
          <a:lstStyle>
            <a:lvl1pPr>
              <a:buClr>
                <a:srgbClr val="EF8A44"/>
              </a:buClr>
              <a:defRPr sz="18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pic>
        <p:nvPicPr>
          <p:cNvPr id="13" name="Picture 12" descr="A picture containing drawing&#10;&#10;Description automatically generated">
            <a:extLst>
              <a:ext uri="{FF2B5EF4-FFF2-40B4-BE49-F238E27FC236}">
                <a16:creationId xmlns:a16="http://schemas.microsoft.com/office/drawing/2014/main" id="{2BD0B87C-9988-4435-98E8-9838CE24BCC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22" name="Slide Number Placeholder 5">
            <a:extLst>
              <a:ext uri="{FF2B5EF4-FFF2-40B4-BE49-F238E27FC236}">
                <a16:creationId xmlns:a16="http://schemas.microsoft.com/office/drawing/2014/main" id="{D70F3CCE-26B4-488D-8F4C-6C4012B8CB3D}"/>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3" name="Footer Placeholder 4">
            <a:extLst>
              <a:ext uri="{FF2B5EF4-FFF2-40B4-BE49-F238E27FC236}">
                <a16:creationId xmlns:a16="http://schemas.microsoft.com/office/drawing/2014/main" id="{A7387E14-1D04-4516-BDB1-A33B42756895}"/>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12565834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5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hoto Layout">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34F6E501-62D7-4B00-8BD1-7DEF5DC27ECF}"/>
              </a:ext>
            </a:extLst>
          </p:cNvPr>
          <p:cNvSpPr/>
          <p:nvPr userDrawn="1"/>
        </p:nvSpPr>
        <p:spPr>
          <a:xfrm flipH="1">
            <a:off x="7496171" y="0"/>
            <a:ext cx="4254755" cy="7619999"/>
          </a:xfrm>
          <a:custGeom>
            <a:avLst/>
            <a:gdLst>
              <a:gd name="connsiteX0" fmla="*/ 0 w 4254755"/>
              <a:gd name="connsiteY0" fmla="*/ 0 h 6857999"/>
              <a:gd name="connsiteX1" fmla="*/ 4254755 w 4254755"/>
              <a:gd name="connsiteY1" fmla="*/ 0 h 6857999"/>
              <a:gd name="connsiteX2" fmla="*/ 4254755 w 4254755"/>
              <a:gd name="connsiteY2" fmla="*/ 6857999 h 6857999"/>
              <a:gd name="connsiteX3" fmla="*/ 0 w 4254755"/>
              <a:gd name="connsiteY3" fmla="*/ 6857999 h 6857999"/>
              <a:gd name="connsiteX4" fmla="*/ 0 w 4254755"/>
              <a:gd name="connsiteY4" fmla="*/ 0 h 6857999"/>
              <a:gd name="connsiteX0" fmla="*/ 0 w 4254755"/>
              <a:gd name="connsiteY0" fmla="*/ 0 h 6857999"/>
              <a:gd name="connsiteX1" fmla="*/ 4254755 w 4254755"/>
              <a:gd name="connsiteY1" fmla="*/ 1838325 h 6857999"/>
              <a:gd name="connsiteX2" fmla="*/ 4254755 w 4254755"/>
              <a:gd name="connsiteY2" fmla="*/ 6857999 h 6857999"/>
              <a:gd name="connsiteX3" fmla="*/ 0 w 4254755"/>
              <a:gd name="connsiteY3" fmla="*/ 6857999 h 6857999"/>
              <a:gd name="connsiteX4" fmla="*/ 0 w 4254755"/>
              <a:gd name="connsiteY4" fmla="*/ 0 h 6857999"/>
              <a:gd name="connsiteX0" fmla="*/ 0 w 4254755"/>
              <a:gd name="connsiteY0" fmla="*/ 0 h 7619999"/>
              <a:gd name="connsiteX1" fmla="*/ 4254755 w 4254755"/>
              <a:gd name="connsiteY1" fmla="*/ 1838325 h 7619999"/>
              <a:gd name="connsiteX2" fmla="*/ 4254755 w 4254755"/>
              <a:gd name="connsiteY2" fmla="*/ 7619999 h 7619999"/>
              <a:gd name="connsiteX3" fmla="*/ 0 w 4254755"/>
              <a:gd name="connsiteY3" fmla="*/ 6857999 h 7619999"/>
              <a:gd name="connsiteX4" fmla="*/ 0 w 4254755"/>
              <a:gd name="connsiteY4" fmla="*/ 0 h 7619999"/>
              <a:gd name="connsiteX0" fmla="*/ 0 w 4254755"/>
              <a:gd name="connsiteY0" fmla="*/ 0 h 7619999"/>
              <a:gd name="connsiteX1" fmla="*/ 4254755 w 4254755"/>
              <a:gd name="connsiteY1" fmla="*/ 1838325 h 7619999"/>
              <a:gd name="connsiteX2" fmla="*/ 4254755 w 4254755"/>
              <a:gd name="connsiteY2" fmla="*/ 7619999 h 7619999"/>
              <a:gd name="connsiteX3" fmla="*/ 9525 w 4254755"/>
              <a:gd name="connsiteY3" fmla="*/ 5781674 h 7619999"/>
              <a:gd name="connsiteX4" fmla="*/ 0 w 4254755"/>
              <a:gd name="connsiteY4" fmla="*/ 0 h 76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755" h="7619999">
                <a:moveTo>
                  <a:pt x="0" y="0"/>
                </a:moveTo>
                <a:lnTo>
                  <a:pt x="4254755" y="1838325"/>
                </a:lnTo>
                <a:lnTo>
                  <a:pt x="4254755" y="7619999"/>
                </a:lnTo>
                <a:lnTo>
                  <a:pt x="9525" y="5781674"/>
                </a:lnTo>
                <a:lnTo>
                  <a:pt x="0" y="0"/>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4">
            <a:extLst>
              <a:ext uri="{FF2B5EF4-FFF2-40B4-BE49-F238E27FC236}">
                <a16:creationId xmlns:a16="http://schemas.microsoft.com/office/drawing/2014/main" id="{5CB56CD5-FAD5-4B44-BE73-09AE9D59A415}"/>
              </a:ext>
            </a:extLst>
          </p:cNvPr>
          <p:cNvSpPr>
            <a:spLocks noGrp="1"/>
          </p:cNvSpPr>
          <p:nvPr>
            <p:ph type="pic" sz="quarter" idx="10"/>
          </p:nvPr>
        </p:nvSpPr>
        <p:spPr>
          <a:xfrm>
            <a:off x="8134350" y="-417611"/>
            <a:ext cx="4057650" cy="4373245"/>
          </a:xfrm>
          <a:custGeom>
            <a:avLst/>
            <a:gdLst>
              <a:gd name="connsiteX0" fmla="*/ 4057650 w 4057650"/>
              <a:gd name="connsiteY0" fmla="*/ 0 h 4373245"/>
              <a:gd name="connsiteX1" fmla="*/ 4057650 w 4057650"/>
              <a:gd name="connsiteY1" fmla="*/ 2637463 h 4373245"/>
              <a:gd name="connsiteX2" fmla="*/ 0 w 4057650"/>
              <a:gd name="connsiteY2" fmla="*/ 4373245 h 4373245"/>
              <a:gd name="connsiteX3" fmla="*/ 0 w 4057650"/>
              <a:gd name="connsiteY3" fmla="*/ 1735782 h 4373245"/>
            </a:gdLst>
            <a:ahLst/>
            <a:cxnLst>
              <a:cxn ang="0">
                <a:pos x="connsiteX0" y="connsiteY0"/>
              </a:cxn>
              <a:cxn ang="0">
                <a:pos x="connsiteX1" y="connsiteY1"/>
              </a:cxn>
              <a:cxn ang="0">
                <a:pos x="connsiteX2" y="connsiteY2"/>
              </a:cxn>
              <a:cxn ang="0">
                <a:pos x="connsiteX3" y="connsiteY3"/>
              </a:cxn>
            </a:cxnLst>
            <a:rect l="l" t="t" r="r" b="b"/>
            <a:pathLst>
              <a:path w="4057650" h="4373245">
                <a:moveTo>
                  <a:pt x="4057650" y="0"/>
                </a:moveTo>
                <a:lnTo>
                  <a:pt x="4057650" y="2637463"/>
                </a:lnTo>
                <a:lnTo>
                  <a:pt x="0" y="4373245"/>
                </a:lnTo>
                <a:lnTo>
                  <a:pt x="0" y="1735782"/>
                </a:lnTo>
                <a:close/>
              </a:path>
            </a:pathLst>
          </a:custGeom>
        </p:spPr>
      </p:sp>
      <p:sp>
        <p:nvSpPr>
          <p:cNvPr id="20" name="Picture Placeholder 6">
            <a:extLst>
              <a:ext uri="{FF2B5EF4-FFF2-40B4-BE49-F238E27FC236}">
                <a16:creationId xmlns:a16="http://schemas.microsoft.com/office/drawing/2014/main" id="{AA996243-9BF0-44A6-BBBB-6B27593E79CD}"/>
              </a:ext>
            </a:extLst>
          </p:cNvPr>
          <p:cNvSpPr>
            <a:spLocks noGrp="1"/>
          </p:cNvSpPr>
          <p:nvPr>
            <p:ph type="pic" sz="quarter" idx="19"/>
          </p:nvPr>
        </p:nvSpPr>
        <p:spPr>
          <a:xfrm>
            <a:off x="6993956" y="3133081"/>
            <a:ext cx="4057651" cy="4373245"/>
          </a:xfrm>
          <a:custGeom>
            <a:avLst/>
            <a:gdLst>
              <a:gd name="connsiteX0" fmla="*/ 4057651 w 4057651"/>
              <a:gd name="connsiteY0" fmla="*/ 0 h 4373245"/>
              <a:gd name="connsiteX1" fmla="*/ 4057651 w 4057651"/>
              <a:gd name="connsiteY1" fmla="*/ 2637463 h 4373245"/>
              <a:gd name="connsiteX2" fmla="*/ 0 w 4057651"/>
              <a:gd name="connsiteY2" fmla="*/ 4373245 h 4373245"/>
              <a:gd name="connsiteX3" fmla="*/ 0 w 4057651"/>
              <a:gd name="connsiteY3" fmla="*/ 1735782 h 4373245"/>
            </a:gdLst>
            <a:ahLst/>
            <a:cxnLst>
              <a:cxn ang="0">
                <a:pos x="connsiteX0" y="connsiteY0"/>
              </a:cxn>
              <a:cxn ang="0">
                <a:pos x="connsiteX1" y="connsiteY1"/>
              </a:cxn>
              <a:cxn ang="0">
                <a:pos x="connsiteX2" y="connsiteY2"/>
              </a:cxn>
              <a:cxn ang="0">
                <a:pos x="connsiteX3" y="connsiteY3"/>
              </a:cxn>
            </a:cxnLst>
            <a:rect l="l" t="t" r="r" b="b"/>
            <a:pathLst>
              <a:path w="4057651" h="4373245">
                <a:moveTo>
                  <a:pt x="4057651" y="0"/>
                </a:moveTo>
                <a:lnTo>
                  <a:pt x="4057651" y="2637463"/>
                </a:lnTo>
                <a:lnTo>
                  <a:pt x="0" y="4373245"/>
                </a:lnTo>
                <a:lnTo>
                  <a:pt x="0" y="1735782"/>
                </a:lnTo>
                <a:close/>
              </a:path>
            </a:pathLst>
          </a:custGeom>
        </p:spPr>
      </p:sp>
      <p:sp>
        <p:nvSpPr>
          <p:cNvPr id="21" name="Text Placeholder 2">
            <a:extLst>
              <a:ext uri="{FF2B5EF4-FFF2-40B4-BE49-F238E27FC236}">
                <a16:creationId xmlns:a16="http://schemas.microsoft.com/office/drawing/2014/main" id="{2583A3D0-A334-4DA9-84C1-10F93112F984}"/>
              </a:ext>
            </a:extLst>
          </p:cNvPr>
          <p:cNvSpPr>
            <a:spLocks noGrp="1"/>
          </p:cNvSpPr>
          <p:nvPr>
            <p:ph type="body" idx="1" hasCustomPrompt="1"/>
          </p:nvPr>
        </p:nvSpPr>
        <p:spPr>
          <a:xfrm>
            <a:off x="876301" y="1747125"/>
            <a:ext cx="4701510" cy="307579"/>
          </a:xfrm>
          <a:prstGeom prst="rect">
            <a:avLst/>
          </a:prstGeom>
        </p:spPr>
        <p:txBody>
          <a:bodyPr lIns="0" anchor="ctr">
            <a:no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76300" y="647700"/>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76300" y="1368402"/>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AB8CF2E9-4144-4C86-A021-1F680F67244D}"/>
              </a:ext>
            </a:extLst>
          </p:cNvPr>
          <p:cNvSpPr>
            <a:spLocks noGrp="1"/>
          </p:cNvSpPr>
          <p:nvPr>
            <p:ph type="body" sz="half" idx="17" hasCustomPrompt="1"/>
          </p:nvPr>
        </p:nvSpPr>
        <p:spPr>
          <a:xfrm>
            <a:off x="876300" y="2271185"/>
            <a:ext cx="4701510" cy="4034509"/>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6" name="Picture 15" descr="A picture containing drawing&#10;&#10;Description automatically generated">
            <a:extLst>
              <a:ext uri="{FF2B5EF4-FFF2-40B4-BE49-F238E27FC236}">
                <a16:creationId xmlns:a16="http://schemas.microsoft.com/office/drawing/2014/main" id="{647E91AE-D586-4628-9DEF-8C2FCD738FB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18" name="Slide Number Placeholder 5">
            <a:extLst>
              <a:ext uri="{FF2B5EF4-FFF2-40B4-BE49-F238E27FC236}">
                <a16:creationId xmlns:a16="http://schemas.microsoft.com/office/drawing/2014/main" id="{00385215-AACE-4DA0-9698-189E365FF3C8}"/>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62850599-A501-4F99-B409-2F8E62EFBF21}"/>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1098388141"/>
      </p:ext>
    </p:extLst>
  </p:cSld>
  <p:clrMapOvr>
    <a:masterClrMapping/>
  </p:clrMapOvr>
  <p:extLst>
    <p:ext uri="{DCECCB84-F9BA-43D5-87BE-67443E8EF086}">
      <p15:sldGuideLst xmlns:p15="http://schemas.microsoft.com/office/powerpoint/2012/main">
        <p15:guide id="1" orient="horz" pos="3216">
          <p15:clr>
            <a:srgbClr val="FBAE40"/>
          </p15:clr>
        </p15:guide>
        <p15:guide id="2"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Layout V1">
    <p:bg>
      <p:bgPr>
        <a:solidFill>
          <a:schemeClr val="bg1"/>
        </a:solidFill>
        <a:effectLst/>
      </p:bgPr>
    </p:bg>
    <p:spTree>
      <p:nvGrpSpPr>
        <p:cNvPr id="1" name=""/>
        <p:cNvGrpSpPr/>
        <p:nvPr/>
      </p:nvGrpSpPr>
      <p:grpSpPr>
        <a:xfrm>
          <a:off x="0" y="0"/>
          <a:ext cx="0" cy="0"/>
          <a:chOff x="0" y="0"/>
          <a:chExt cx="0" cy="0"/>
        </a:xfrm>
      </p:grpSpPr>
      <p:sp>
        <p:nvSpPr>
          <p:cNvPr id="48" name="Freeform 1">
            <a:extLst>
              <a:ext uri="{FF2B5EF4-FFF2-40B4-BE49-F238E27FC236}">
                <a16:creationId xmlns:a16="http://schemas.microsoft.com/office/drawing/2014/main" id="{BD044CD3-29C8-4492-B967-89B6A9D1F926}"/>
              </a:ext>
            </a:extLst>
          </p:cNvPr>
          <p:cNvSpPr/>
          <p:nvPr userDrawn="1"/>
        </p:nvSpPr>
        <p:spPr>
          <a:xfrm>
            <a:off x="882830" y="2725954"/>
            <a:ext cx="11309169" cy="3579743"/>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Lst>
            <a:ahLst/>
            <a:cxnLst>
              <a:cxn ang="0">
                <a:pos x="connsiteX0" y="connsiteY0"/>
              </a:cxn>
              <a:cxn ang="0">
                <a:pos x="connsiteX1" y="connsiteY1"/>
              </a:cxn>
              <a:cxn ang="0">
                <a:pos x="connsiteX2" y="connsiteY2"/>
              </a:cxn>
              <a:cxn ang="0">
                <a:pos x="connsiteX3" y="connsiteY3"/>
              </a:cxn>
            </a:cxnLst>
            <a:rect l="l" t="t" r="r" b="b"/>
            <a:pathLst>
              <a:path w="667657" h="667657">
                <a:moveTo>
                  <a:pt x="0" y="0"/>
                </a:moveTo>
                <a:lnTo>
                  <a:pt x="667657" y="0"/>
                </a:lnTo>
                <a:lnTo>
                  <a:pt x="667657" y="667657"/>
                </a:lnTo>
                <a:lnTo>
                  <a:pt x="0" y="667657"/>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3364FF97-11CC-4B51-8582-912F053A1D6B}"/>
              </a:ext>
            </a:extLst>
          </p:cNvPr>
          <p:cNvSpPr>
            <a:spLocks noGrp="1"/>
          </p:cNvSpPr>
          <p:nvPr userDrawn="1">
            <p:ph type="title" hasCustomPrompt="1"/>
          </p:nvPr>
        </p:nvSpPr>
        <p:spPr>
          <a:xfrm>
            <a:off x="882831" y="647700"/>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82831" y="1368402"/>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00385215-AACE-4DA0-9698-189E365FF3C8}"/>
              </a:ext>
            </a:extLst>
          </p:cNvPr>
          <p:cNvSpPr>
            <a:spLocks noGrp="1"/>
          </p:cNvSpPr>
          <p:nvPr userDrawn="1">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62850599-A501-4F99-B409-2F8E62EFBF21}"/>
              </a:ext>
            </a:extLst>
          </p:cNvPr>
          <p:cNvSpPr>
            <a:spLocks noGrp="1"/>
          </p:cNvSpPr>
          <p:nvPr userDrawn="1">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
        <p:nvSpPr>
          <p:cNvPr id="49" name="Text Placeholder 2">
            <a:extLst>
              <a:ext uri="{FF2B5EF4-FFF2-40B4-BE49-F238E27FC236}">
                <a16:creationId xmlns:a16="http://schemas.microsoft.com/office/drawing/2014/main" id="{5E2863FE-DFA3-4E32-8E5B-854C13D7AD71}"/>
              </a:ext>
            </a:extLst>
          </p:cNvPr>
          <p:cNvSpPr>
            <a:spLocks noGrp="1"/>
          </p:cNvSpPr>
          <p:nvPr>
            <p:ph type="body" idx="1" hasCustomPrompt="1"/>
          </p:nvPr>
        </p:nvSpPr>
        <p:spPr>
          <a:xfrm>
            <a:off x="1236762" y="3639383"/>
            <a:ext cx="1861026" cy="307579"/>
          </a:xfrm>
          <a:prstGeom prst="rect">
            <a:avLst/>
          </a:prstGeom>
        </p:spPr>
        <p:txBody>
          <a:bodyPr lIns="0" anchor="ctr">
            <a:no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50" name="Text Placeholder 3">
            <a:extLst>
              <a:ext uri="{FF2B5EF4-FFF2-40B4-BE49-F238E27FC236}">
                <a16:creationId xmlns:a16="http://schemas.microsoft.com/office/drawing/2014/main" id="{9222502C-E8B8-4EF8-9411-5E39DF39C4B2}"/>
              </a:ext>
            </a:extLst>
          </p:cNvPr>
          <p:cNvSpPr>
            <a:spLocks noGrp="1"/>
          </p:cNvSpPr>
          <p:nvPr>
            <p:ph type="body" sz="half" idx="17" hasCustomPrompt="1"/>
          </p:nvPr>
        </p:nvSpPr>
        <p:spPr>
          <a:xfrm>
            <a:off x="1236762" y="4163444"/>
            <a:ext cx="1861026" cy="1490384"/>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52" name="Text Placeholder 2">
            <a:extLst>
              <a:ext uri="{FF2B5EF4-FFF2-40B4-BE49-F238E27FC236}">
                <a16:creationId xmlns:a16="http://schemas.microsoft.com/office/drawing/2014/main" id="{0B65E1E5-071D-4D50-9559-B33D9B2B98DD}"/>
              </a:ext>
            </a:extLst>
          </p:cNvPr>
          <p:cNvSpPr>
            <a:spLocks noGrp="1"/>
          </p:cNvSpPr>
          <p:nvPr>
            <p:ph type="body" idx="23" hasCustomPrompt="1"/>
          </p:nvPr>
        </p:nvSpPr>
        <p:spPr>
          <a:xfrm>
            <a:off x="3404516" y="3639383"/>
            <a:ext cx="1861026" cy="307579"/>
          </a:xfrm>
          <a:prstGeom prst="rect">
            <a:avLst/>
          </a:prstGeom>
        </p:spPr>
        <p:txBody>
          <a:bodyPr lIns="0" anchor="ctr">
            <a:no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53" name="Text Placeholder 3">
            <a:extLst>
              <a:ext uri="{FF2B5EF4-FFF2-40B4-BE49-F238E27FC236}">
                <a16:creationId xmlns:a16="http://schemas.microsoft.com/office/drawing/2014/main" id="{693040BD-9F04-4FCF-99A9-7754469B2863}"/>
              </a:ext>
            </a:extLst>
          </p:cNvPr>
          <p:cNvSpPr>
            <a:spLocks noGrp="1"/>
          </p:cNvSpPr>
          <p:nvPr>
            <p:ph type="body" sz="half" idx="24" hasCustomPrompt="1"/>
          </p:nvPr>
        </p:nvSpPr>
        <p:spPr>
          <a:xfrm>
            <a:off x="3404516" y="4163443"/>
            <a:ext cx="1861026" cy="1490384"/>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61" name="Text Placeholder 2">
            <a:extLst>
              <a:ext uri="{FF2B5EF4-FFF2-40B4-BE49-F238E27FC236}">
                <a16:creationId xmlns:a16="http://schemas.microsoft.com/office/drawing/2014/main" id="{E1481BA2-98C9-4C46-9D71-A8CC50886BAA}"/>
              </a:ext>
            </a:extLst>
          </p:cNvPr>
          <p:cNvSpPr>
            <a:spLocks noGrp="1"/>
          </p:cNvSpPr>
          <p:nvPr>
            <p:ph type="body" idx="25" hasCustomPrompt="1"/>
          </p:nvPr>
        </p:nvSpPr>
        <p:spPr>
          <a:xfrm>
            <a:off x="5572270" y="3639382"/>
            <a:ext cx="1876637" cy="307579"/>
          </a:xfrm>
          <a:prstGeom prst="rect">
            <a:avLst/>
          </a:prstGeom>
        </p:spPr>
        <p:txBody>
          <a:bodyPr lIns="0" anchor="ctr">
            <a:no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63" name="Text Placeholder 3">
            <a:extLst>
              <a:ext uri="{FF2B5EF4-FFF2-40B4-BE49-F238E27FC236}">
                <a16:creationId xmlns:a16="http://schemas.microsoft.com/office/drawing/2014/main" id="{90156F3D-F207-4499-8BBA-D5CAA7CE60BD}"/>
              </a:ext>
            </a:extLst>
          </p:cNvPr>
          <p:cNvSpPr>
            <a:spLocks noGrp="1"/>
          </p:cNvSpPr>
          <p:nvPr>
            <p:ph type="body" sz="half" idx="26" hasCustomPrompt="1"/>
          </p:nvPr>
        </p:nvSpPr>
        <p:spPr>
          <a:xfrm>
            <a:off x="5572270" y="4163442"/>
            <a:ext cx="1861026" cy="1490383"/>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pic>
        <p:nvPicPr>
          <p:cNvPr id="65" name="Picture 64" descr="A picture containing drawing&#10;&#10;Description automatically generated">
            <a:extLst>
              <a:ext uri="{FF2B5EF4-FFF2-40B4-BE49-F238E27FC236}">
                <a16:creationId xmlns:a16="http://schemas.microsoft.com/office/drawing/2014/main" id="{C841B394-45CE-4318-AA3F-D94DD364AEA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23" name="Text Placeholder 2">
            <a:extLst>
              <a:ext uri="{FF2B5EF4-FFF2-40B4-BE49-F238E27FC236}">
                <a16:creationId xmlns:a16="http://schemas.microsoft.com/office/drawing/2014/main" id="{704122DA-9C3B-463D-B734-5BF170A125F3}"/>
              </a:ext>
            </a:extLst>
          </p:cNvPr>
          <p:cNvSpPr>
            <a:spLocks noGrp="1"/>
          </p:cNvSpPr>
          <p:nvPr>
            <p:ph type="body" idx="27" hasCustomPrompt="1"/>
          </p:nvPr>
        </p:nvSpPr>
        <p:spPr>
          <a:xfrm>
            <a:off x="7740023" y="3639382"/>
            <a:ext cx="1876637" cy="307579"/>
          </a:xfrm>
          <a:prstGeom prst="rect">
            <a:avLst/>
          </a:prstGeom>
        </p:spPr>
        <p:txBody>
          <a:bodyPr lIns="0" anchor="ctr">
            <a:no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24" name="Text Placeholder 3">
            <a:extLst>
              <a:ext uri="{FF2B5EF4-FFF2-40B4-BE49-F238E27FC236}">
                <a16:creationId xmlns:a16="http://schemas.microsoft.com/office/drawing/2014/main" id="{4E7E0BBA-6339-44ED-ACF2-6CC93DE0ED32}"/>
              </a:ext>
            </a:extLst>
          </p:cNvPr>
          <p:cNvSpPr>
            <a:spLocks noGrp="1"/>
          </p:cNvSpPr>
          <p:nvPr>
            <p:ph type="body" sz="half" idx="28" hasCustomPrompt="1"/>
          </p:nvPr>
        </p:nvSpPr>
        <p:spPr>
          <a:xfrm>
            <a:off x="7740023" y="4163442"/>
            <a:ext cx="1861026" cy="1490383"/>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28" name="Text Placeholder 2">
            <a:extLst>
              <a:ext uri="{FF2B5EF4-FFF2-40B4-BE49-F238E27FC236}">
                <a16:creationId xmlns:a16="http://schemas.microsoft.com/office/drawing/2014/main" id="{1EE81D11-2C3F-4BBA-BE6E-6CF77F1D619C}"/>
              </a:ext>
            </a:extLst>
          </p:cNvPr>
          <p:cNvSpPr>
            <a:spLocks noGrp="1"/>
          </p:cNvSpPr>
          <p:nvPr>
            <p:ph type="body" idx="29" hasCustomPrompt="1"/>
          </p:nvPr>
        </p:nvSpPr>
        <p:spPr>
          <a:xfrm>
            <a:off x="9907775" y="3639382"/>
            <a:ext cx="1876637" cy="307579"/>
          </a:xfrm>
          <a:prstGeom prst="rect">
            <a:avLst/>
          </a:prstGeom>
        </p:spPr>
        <p:txBody>
          <a:bodyPr lIns="0" anchor="ctr">
            <a:no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29" name="Text Placeholder 3">
            <a:extLst>
              <a:ext uri="{FF2B5EF4-FFF2-40B4-BE49-F238E27FC236}">
                <a16:creationId xmlns:a16="http://schemas.microsoft.com/office/drawing/2014/main" id="{8F6065FA-8228-4F27-8988-62AD6FB9AB3E}"/>
              </a:ext>
            </a:extLst>
          </p:cNvPr>
          <p:cNvSpPr>
            <a:spLocks noGrp="1"/>
          </p:cNvSpPr>
          <p:nvPr>
            <p:ph type="body" sz="half" idx="30" hasCustomPrompt="1"/>
          </p:nvPr>
        </p:nvSpPr>
        <p:spPr>
          <a:xfrm>
            <a:off x="9907775" y="4163442"/>
            <a:ext cx="1861026" cy="1490383"/>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2" name="Oval 1">
            <a:extLst>
              <a:ext uri="{FF2B5EF4-FFF2-40B4-BE49-F238E27FC236}">
                <a16:creationId xmlns:a16="http://schemas.microsoft.com/office/drawing/2014/main" id="{10CC664C-165A-47A4-B07C-9FE447327625}"/>
              </a:ext>
            </a:extLst>
          </p:cNvPr>
          <p:cNvSpPr/>
          <p:nvPr userDrawn="1"/>
        </p:nvSpPr>
        <p:spPr>
          <a:xfrm>
            <a:off x="123676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F2E342E-F3A5-48D2-A866-24FB434AD771}"/>
              </a:ext>
            </a:extLst>
          </p:cNvPr>
          <p:cNvSpPr/>
          <p:nvPr userDrawn="1"/>
        </p:nvSpPr>
        <p:spPr>
          <a:xfrm>
            <a:off x="340393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15AF3E3A-59F7-47CF-B514-4F7C444F93EC}"/>
              </a:ext>
            </a:extLst>
          </p:cNvPr>
          <p:cNvSpPr/>
          <p:nvPr userDrawn="1"/>
        </p:nvSpPr>
        <p:spPr>
          <a:xfrm>
            <a:off x="557110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107861-9025-4C62-9E7C-DA7B18EE106D}"/>
              </a:ext>
            </a:extLst>
          </p:cNvPr>
          <p:cNvSpPr/>
          <p:nvPr userDrawn="1"/>
        </p:nvSpPr>
        <p:spPr>
          <a:xfrm>
            <a:off x="773827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E8E061A-B1EF-4F73-935D-8C2A0947B4D1}"/>
              </a:ext>
            </a:extLst>
          </p:cNvPr>
          <p:cNvSpPr/>
          <p:nvPr userDrawn="1"/>
        </p:nvSpPr>
        <p:spPr>
          <a:xfrm>
            <a:off x="990544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0014799"/>
      </p:ext>
    </p:extLst>
  </p:cSld>
  <p:clrMapOvr>
    <a:masterClrMapping/>
  </p:clrMapOvr>
  <p:extLst>
    <p:ext uri="{DCECCB84-F9BA-43D5-87BE-67443E8EF086}">
      <p15:sldGuideLst xmlns:p15="http://schemas.microsoft.com/office/powerpoint/2012/main">
        <p15:guide id="1" orient="horz" pos="3216">
          <p15:clr>
            <a:srgbClr val="FBAE40"/>
          </p15:clr>
        </p15:guide>
        <p15:guide id="2"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 Layout V2">
    <p:bg>
      <p:bgPr>
        <a:solidFill>
          <a:schemeClr val="bg1"/>
        </a:solidFill>
        <a:effectLst/>
      </p:bgPr>
    </p:bg>
    <p:spTree>
      <p:nvGrpSpPr>
        <p:cNvPr id="1" name=""/>
        <p:cNvGrpSpPr/>
        <p:nvPr/>
      </p:nvGrpSpPr>
      <p:grpSpPr>
        <a:xfrm>
          <a:off x="0" y="0"/>
          <a:ext cx="0" cy="0"/>
          <a:chOff x="0" y="0"/>
          <a:chExt cx="0" cy="0"/>
        </a:xfrm>
      </p:grpSpPr>
      <p:sp>
        <p:nvSpPr>
          <p:cNvPr id="2" name="Do not remove" hidden="1"/>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1FC7A03-B771-44F7-A957-5F46DBDDD00E}"/>
              </a:ext>
            </a:extLst>
          </p:cNvPr>
          <p:cNvSpPr/>
          <p:nvPr userDrawn="1"/>
        </p:nvSpPr>
        <p:spPr>
          <a:xfrm>
            <a:off x="0" y="1"/>
            <a:ext cx="609600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8334DC60-58A1-4D58-BD60-3ACBBF0D3991}"/>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4" name="Footer Placeholder 4">
            <a:extLst>
              <a:ext uri="{FF2B5EF4-FFF2-40B4-BE49-F238E27FC236}">
                <a16:creationId xmlns:a16="http://schemas.microsoft.com/office/drawing/2014/main" id="{563F24B9-1AC7-4031-9986-A553F3DB3BBD}"/>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
        <p:nvSpPr>
          <p:cNvPr id="32" name="Text Placeholder 2">
            <a:extLst>
              <a:ext uri="{FF2B5EF4-FFF2-40B4-BE49-F238E27FC236}">
                <a16:creationId xmlns:a16="http://schemas.microsoft.com/office/drawing/2014/main" id="{5D01145E-B053-480A-AC30-80B6EAFDD131}"/>
              </a:ext>
            </a:extLst>
          </p:cNvPr>
          <p:cNvSpPr>
            <a:spLocks noGrp="1"/>
          </p:cNvSpPr>
          <p:nvPr>
            <p:ph type="body" idx="1" hasCustomPrompt="1"/>
          </p:nvPr>
        </p:nvSpPr>
        <p:spPr>
          <a:xfrm>
            <a:off x="8081336" y="866751"/>
            <a:ext cx="3234364" cy="307579"/>
          </a:xfrm>
          <a:prstGeom prst="rect">
            <a:avLst/>
          </a:prstGeom>
        </p:spPr>
        <p:txBody>
          <a:bodyPr lIns="0" anchor="ctr">
            <a:no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33" name="Text Placeholder 3">
            <a:extLst>
              <a:ext uri="{FF2B5EF4-FFF2-40B4-BE49-F238E27FC236}">
                <a16:creationId xmlns:a16="http://schemas.microsoft.com/office/drawing/2014/main" id="{13C700EB-6948-4B3D-94F6-E8134ACFAF44}"/>
              </a:ext>
            </a:extLst>
          </p:cNvPr>
          <p:cNvSpPr>
            <a:spLocks noGrp="1"/>
          </p:cNvSpPr>
          <p:nvPr>
            <p:ph type="body" sz="half" idx="17" hasCustomPrompt="1"/>
          </p:nvPr>
        </p:nvSpPr>
        <p:spPr>
          <a:xfrm>
            <a:off x="8081335" y="1390812"/>
            <a:ext cx="3234365" cy="865178"/>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34" name="Title 1">
            <a:extLst>
              <a:ext uri="{FF2B5EF4-FFF2-40B4-BE49-F238E27FC236}">
                <a16:creationId xmlns:a16="http://schemas.microsoft.com/office/drawing/2014/main" id="{8DD9F2ED-217E-4B67-9033-DE6438424A71}"/>
              </a:ext>
            </a:extLst>
          </p:cNvPr>
          <p:cNvSpPr>
            <a:spLocks noGrp="1"/>
          </p:cNvSpPr>
          <p:nvPr>
            <p:ph type="title" hasCustomPrompt="1"/>
          </p:nvPr>
        </p:nvSpPr>
        <p:spPr>
          <a:xfrm>
            <a:off x="890246" y="2167694"/>
            <a:ext cx="4701511" cy="436093"/>
          </a:xfrm>
          <a:prstGeom prst="rect">
            <a:avLst/>
          </a:prstGeom>
        </p:spPr>
        <p:txBody>
          <a:bodyPr lIns="0">
            <a:noAutofit/>
          </a:bodyPr>
          <a:lstStyle>
            <a:lvl1pPr>
              <a:defRPr sz="3600" b="1">
                <a:solidFill>
                  <a:schemeClr val="bg1"/>
                </a:solidFill>
                <a:latin typeface="Raleway" panose="020B0503030101060003" pitchFamily="34" charset="0"/>
              </a:defRPr>
            </a:lvl1pPr>
          </a:lstStyle>
          <a:p>
            <a:r>
              <a:rPr lang="en-US" dirty="0"/>
              <a:t>Content Headline</a:t>
            </a:r>
          </a:p>
        </p:txBody>
      </p:sp>
      <p:cxnSp>
        <p:nvCxnSpPr>
          <p:cNvPr id="35" name="Straight Connector 34">
            <a:extLst>
              <a:ext uri="{FF2B5EF4-FFF2-40B4-BE49-F238E27FC236}">
                <a16:creationId xmlns:a16="http://schemas.microsoft.com/office/drawing/2014/main" id="{36B0C9AD-E92F-4AE1-86D9-6F8EBB8C6764}"/>
              </a:ext>
            </a:extLst>
          </p:cNvPr>
          <p:cNvCxnSpPr>
            <a:cxnSpLocks/>
          </p:cNvCxnSpPr>
          <p:nvPr userDrawn="1"/>
        </p:nvCxnSpPr>
        <p:spPr>
          <a:xfrm>
            <a:off x="876300" y="2888396"/>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656179F8-BAF4-48F4-9FFE-965E3014F937}"/>
              </a:ext>
            </a:extLst>
          </p:cNvPr>
          <p:cNvSpPr>
            <a:spLocks noGrp="1"/>
          </p:cNvSpPr>
          <p:nvPr>
            <p:ph type="body" sz="half" idx="24" hasCustomPrompt="1"/>
          </p:nvPr>
        </p:nvSpPr>
        <p:spPr>
          <a:xfrm>
            <a:off x="876300" y="3168629"/>
            <a:ext cx="4391025" cy="3003568"/>
          </a:xfrm>
          <a:prstGeom prst="rect">
            <a:avLst/>
          </a:prstGeom>
        </p:spPr>
        <p:txBody>
          <a:bodyPr lIns="0">
            <a:noAutofit/>
          </a:bodyPr>
          <a:lstStyle>
            <a:lvl1pPr marL="0" indent="0">
              <a:buNone/>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38" name="Text Placeholder 2">
            <a:extLst>
              <a:ext uri="{FF2B5EF4-FFF2-40B4-BE49-F238E27FC236}">
                <a16:creationId xmlns:a16="http://schemas.microsoft.com/office/drawing/2014/main" id="{D0D4EEA6-826F-4CAA-939B-33482E00159D}"/>
              </a:ext>
            </a:extLst>
          </p:cNvPr>
          <p:cNvSpPr>
            <a:spLocks noGrp="1"/>
          </p:cNvSpPr>
          <p:nvPr>
            <p:ph type="body" idx="25" hasCustomPrompt="1"/>
          </p:nvPr>
        </p:nvSpPr>
        <p:spPr>
          <a:xfrm>
            <a:off x="8081336" y="2734378"/>
            <a:ext cx="3234364" cy="307579"/>
          </a:xfrm>
          <a:prstGeom prst="rect">
            <a:avLst/>
          </a:prstGeom>
        </p:spPr>
        <p:txBody>
          <a:bodyPr lIns="0" anchor="ctr">
            <a:no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39" name="Text Placeholder 3">
            <a:extLst>
              <a:ext uri="{FF2B5EF4-FFF2-40B4-BE49-F238E27FC236}">
                <a16:creationId xmlns:a16="http://schemas.microsoft.com/office/drawing/2014/main" id="{CD5A9EB1-F0A1-4437-9B7B-2F28D46647C7}"/>
              </a:ext>
            </a:extLst>
          </p:cNvPr>
          <p:cNvSpPr>
            <a:spLocks noGrp="1"/>
          </p:cNvSpPr>
          <p:nvPr>
            <p:ph type="body" sz="half" idx="26" hasCustomPrompt="1"/>
          </p:nvPr>
        </p:nvSpPr>
        <p:spPr>
          <a:xfrm>
            <a:off x="8081335" y="3258438"/>
            <a:ext cx="3234365" cy="865181"/>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40" name="Text Placeholder 2">
            <a:extLst>
              <a:ext uri="{FF2B5EF4-FFF2-40B4-BE49-F238E27FC236}">
                <a16:creationId xmlns:a16="http://schemas.microsoft.com/office/drawing/2014/main" id="{E7520CDE-5603-4BA4-AC0E-C1BF28DEA28D}"/>
              </a:ext>
            </a:extLst>
          </p:cNvPr>
          <p:cNvSpPr>
            <a:spLocks noGrp="1"/>
          </p:cNvSpPr>
          <p:nvPr>
            <p:ph type="body" idx="27" hasCustomPrompt="1"/>
          </p:nvPr>
        </p:nvSpPr>
        <p:spPr>
          <a:xfrm>
            <a:off x="8081336" y="4602006"/>
            <a:ext cx="3234364" cy="307579"/>
          </a:xfrm>
          <a:prstGeom prst="rect">
            <a:avLst/>
          </a:prstGeom>
        </p:spPr>
        <p:txBody>
          <a:bodyPr lIns="0" anchor="ctr">
            <a:no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Paragraph Title</a:t>
            </a:r>
          </a:p>
        </p:txBody>
      </p:sp>
      <p:sp>
        <p:nvSpPr>
          <p:cNvPr id="41" name="Text Placeholder 3">
            <a:extLst>
              <a:ext uri="{FF2B5EF4-FFF2-40B4-BE49-F238E27FC236}">
                <a16:creationId xmlns:a16="http://schemas.microsoft.com/office/drawing/2014/main" id="{1B7C59E7-1631-4BB3-BF24-86857618381B}"/>
              </a:ext>
            </a:extLst>
          </p:cNvPr>
          <p:cNvSpPr>
            <a:spLocks noGrp="1"/>
          </p:cNvSpPr>
          <p:nvPr>
            <p:ph type="body" sz="half" idx="28" hasCustomPrompt="1"/>
          </p:nvPr>
        </p:nvSpPr>
        <p:spPr>
          <a:xfrm>
            <a:off x="8081335" y="5126067"/>
            <a:ext cx="3234365" cy="865182"/>
          </a:xfrm>
          <a:prstGeom prst="rect">
            <a:avLst/>
          </a:prstGeom>
        </p:spPr>
        <p:txBody>
          <a:bodyPr lIns="0">
            <a:noAutofit/>
          </a:bodyPr>
          <a:lstStyle>
            <a:lvl1pPr marL="0" marR="0" indent="0" algn="l" defTabSz="914400" rtl="0" eaLnBrk="1" fontAlgn="auto" latinLnBrk="0" hangingPunct="1">
              <a:lnSpc>
                <a:spcPct val="90000"/>
              </a:lnSpc>
              <a:spcBef>
                <a:spcPts val="1000"/>
              </a:spcBef>
              <a:spcAft>
                <a:spcPts val="0"/>
              </a:spcAft>
              <a:buClr>
                <a:srgbClr val="EF8A44"/>
              </a:buClr>
              <a:buSzTx/>
              <a:buFont typeface="+mj-lt"/>
              <a:buNone/>
              <a:tabLst/>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pic>
        <p:nvPicPr>
          <p:cNvPr id="42" name="Picture 41" descr="A picture containing drawing&#10;&#10;Description automatically generated">
            <a:extLst>
              <a:ext uri="{FF2B5EF4-FFF2-40B4-BE49-F238E27FC236}">
                <a16:creationId xmlns:a16="http://schemas.microsoft.com/office/drawing/2014/main" id="{576CFEF9-7750-468A-A493-276ABB692B0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74" y="6265618"/>
            <a:ext cx="1179717" cy="591292"/>
          </a:xfrm>
          <a:prstGeom prst="rect">
            <a:avLst/>
          </a:prstGeom>
        </p:spPr>
      </p:pic>
      <p:sp>
        <p:nvSpPr>
          <p:cNvPr id="18" name="Oval 17">
            <a:extLst>
              <a:ext uri="{FF2B5EF4-FFF2-40B4-BE49-F238E27FC236}">
                <a16:creationId xmlns:a16="http://schemas.microsoft.com/office/drawing/2014/main" id="{FFE83558-0D23-4184-A4C6-5A304A0846B6}"/>
              </a:ext>
            </a:extLst>
          </p:cNvPr>
          <p:cNvSpPr/>
          <p:nvPr userDrawn="1"/>
        </p:nvSpPr>
        <p:spPr>
          <a:xfrm>
            <a:off x="6628496" y="866751"/>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1102BCF-7E6C-40DB-B6CA-637C150CF8F9}"/>
              </a:ext>
            </a:extLst>
          </p:cNvPr>
          <p:cNvSpPr/>
          <p:nvPr userDrawn="1"/>
        </p:nvSpPr>
        <p:spPr>
          <a:xfrm>
            <a:off x="6628496" y="2734378"/>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ADD7EDF-1C8B-4D47-B7E0-C3576BB34DFE}"/>
              </a:ext>
            </a:extLst>
          </p:cNvPr>
          <p:cNvSpPr/>
          <p:nvPr userDrawn="1"/>
        </p:nvSpPr>
        <p:spPr>
          <a:xfrm>
            <a:off x="6642156" y="4602005"/>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16568"/>
      </p:ext>
    </p:extLst>
  </p:cSld>
  <p:clrMapOvr>
    <a:masterClrMapping/>
  </p:clrMapOvr>
  <p:extLst>
    <p:ext uri="{DCECCB84-F9BA-43D5-87BE-67443E8EF086}">
      <p15:sldGuideLst xmlns:p15="http://schemas.microsoft.com/office/powerpoint/2012/main">
        <p15:guide id="1" orient="horz" pos="2280">
          <p15:clr>
            <a:srgbClr val="FBAE40"/>
          </p15:clr>
        </p15:guide>
        <p15:guide id="2" pos="45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List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91D1F3E-5E4A-414A-B060-4CF7A1ACDB05}"/>
              </a:ext>
            </a:extLst>
          </p:cNvPr>
          <p:cNvSpPr/>
          <p:nvPr userDrawn="1"/>
        </p:nvSpPr>
        <p:spPr>
          <a:xfrm flipH="1">
            <a:off x="336576" y="345059"/>
            <a:ext cx="3605842" cy="5227605"/>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88BD234D-2B48-4443-8C12-93E45BAD693A}"/>
              </a:ext>
            </a:extLst>
          </p:cNvPr>
          <p:cNvSpPr>
            <a:spLocks noGrp="1"/>
          </p:cNvSpPr>
          <p:nvPr>
            <p:ph type="body" sz="quarter" idx="18" hasCustomPrompt="1"/>
          </p:nvPr>
        </p:nvSpPr>
        <p:spPr>
          <a:xfrm>
            <a:off x="4552211" y="1666928"/>
            <a:ext cx="4827127" cy="1470924"/>
          </a:xfrm>
        </p:spPr>
        <p:txBody>
          <a:bodyPr lIns="0">
            <a:noAutofit/>
          </a:bodyPr>
          <a:lstStyle>
            <a:lvl1pPr>
              <a:buClr>
                <a:srgbClr val="EF8A44"/>
              </a:buClr>
              <a:defRPr sz="18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D4DE4420-773B-42D0-889B-793AE42B5E27}"/>
              </a:ext>
            </a:extLst>
          </p:cNvPr>
          <p:cNvSpPr>
            <a:spLocks noGrp="1"/>
          </p:cNvSpPr>
          <p:nvPr>
            <p:ph type="title" hasCustomPrompt="1"/>
          </p:nvPr>
        </p:nvSpPr>
        <p:spPr>
          <a:xfrm>
            <a:off x="4533161" y="651666"/>
            <a:ext cx="4860963"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15" name="Straight Connector 14">
            <a:extLst>
              <a:ext uri="{FF2B5EF4-FFF2-40B4-BE49-F238E27FC236}">
                <a16:creationId xmlns:a16="http://schemas.microsoft.com/office/drawing/2014/main" id="{974A409F-165C-43DD-A5AE-01FBB79C252C}"/>
              </a:ext>
            </a:extLst>
          </p:cNvPr>
          <p:cNvCxnSpPr>
            <a:cxnSpLocks/>
          </p:cNvCxnSpPr>
          <p:nvPr userDrawn="1"/>
        </p:nvCxnSpPr>
        <p:spPr>
          <a:xfrm>
            <a:off x="4533161" y="1372368"/>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Picture Placeholder 4">
            <a:extLst>
              <a:ext uri="{FF2B5EF4-FFF2-40B4-BE49-F238E27FC236}">
                <a16:creationId xmlns:a16="http://schemas.microsoft.com/office/drawing/2014/main" id="{BC22C373-1DA0-49A0-A079-15F7E85D834C}"/>
              </a:ext>
            </a:extLst>
          </p:cNvPr>
          <p:cNvSpPr>
            <a:spLocks noGrp="1"/>
          </p:cNvSpPr>
          <p:nvPr>
            <p:ph type="pic" sz="quarter" idx="20"/>
          </p:nvPr>
        </p:nvSpPr>
        <p:spPr>
          <a:xfrm>
            <a:off x="1" y="0"/>
            <a:ext cx="3605842" cy="5227605"/>
          </a:xfrm>
        </p:spPr>
        <p:txBody>
          <a:bodyPr/>
          <a:lstStyle/>
          <a:p>
            <a:endParaRPr lang="en-US" dirty="0"/>
          </a:p>
        </p:txBody>
      </p:sp>
      <p:sp>
        <p:nvSpPr>
          <p:cNvPr id="20" name="Picture Placeholder 4">
            <a:extLst>
              <a:ext uri="{FF2B5EF4-FFF2-40B4-BE49-F238E27FC236}">
                <a16:creationId xmlns:a16="http://schemas.microsoft.com/office/drawing/2014/main" id="{C2E44BBB-6E99-4CD0-A483-B31C175A806B}"/>
              </a:ext>
            </a:extLst>
          </p:cNvPr>
          <p:cNvSpPr>
            <a:spLocks noGrp="1"/>
          </p:cNvSpPr>
          <p:nvPr>
            <p:ph type="pic" sz="quarter" idx="21"/>
          </p:nvPr>
        </p:nvSpPr>
        <p:spPr>
          <a:xfrm>
            <a:off x="10498347" y="1039921"/>
            <a:ext cx="1693654" cy="5099988"/>
          </a:xfrm>
        </p:spPr>
        <p:txBody>
          <a:bodyPr/>
          <a:lstStyle/>
          <a:p>
            <a:endParaRPr lang="en-US" dirty="0"/>
          </a:p>
        </p:txBody>
      </p:sp>
      <p:sp>
        <p:nvSpPr>
          <p:cNvPr id="29" name="Text Placeholder 3">
            <a:extLst>
              <a:ext uri="{FF2B5EF4-FFF2-40B4-BE49-F238E27FC236}">
                <a16:creationId xmlns:a16="http://schemas.microsoft.com/office/drawing/2014/main" id="{59B74C93-8338-43A7-B64A-221A251384B9}"/>
              </a:ext>
            </a:extLst>
          </p:cNvPr>
          <p:cNvSpPr>
            <a:spLocks noGrp="1"/>
          </p:cNvSpPr>
          <p:nvPr>
            <p:ph type="body" sz="half" idx="22" hasCustomPrompt="1"/>
          </p:nvPr>
        </p:nvSpPr>
        <p:spPr>
          <a:xfrm>
            <a:off x="4533067" y="3331050"/>
            <a:ext cx="4861057" cy="2808857"/>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3" name="Picture 12" descr="A picture containing drawing&#10;&#10;Description automatically generated">
            <a:extLst>
              <a:ext uri="{FF2B5EF4-FFF2-40B4-BE49-F238E27FC236}">
                <a16:creationId xmlns:a16="http://schemas.microsoft.com/office/drawing/2014/main" id="{7E455F69-0656-48F7-B739-71CB5C0DC3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22" name="Slide Number Placeholder 5">
            <a:extLst>
              <a:ext uri="{FF2B5EF4-FFF2-40B4-BE49-F238E27FC236}">
                <a16:creationId xmlns:a16="http://schemas.microsoft.com/office/drawing/2014/main" id="{0C531072-8A2C-4786-9F85-EC800E676E9B}"/>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3" name="Footer Placeholder 4">
            <a:extLst>
              <a:ext uri="{FF2B5EF4-FFF2-40B4-BE49-F238E27FC236}">
                <a16:creationId xmlns:a16="http://schemas.microsoft.com/office/drawing/2014/main" id="{E8B2AC3B-3D12-4247-A461-E16432FC051F}"/>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38650116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5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Layou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EE0A959-8D73-4BFE-A565-839AA1FC7F61}"/>
              </a:ext>
            </a:extLst>
          </p:cNvPr>
          <p:cNvSpPr/>
          <p:nvPr userDrawn="1"/>
        </p:nvSpPr>
        <p:spPr>
          <a:xfrm flipH="1">
            <a:off x="436896" y="3706356"/>
            <a:ext cx="9949132" cy="2605176"/>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4">
            <a:extLst>
              <a:ext uri="{FF2B5EF4-FFF2-40B4-BE49-F238E27FC236}">
                <a16:creationId xmlns:a16="http://schemas.microsoft.com/office/drawing/2014/main" id="{5196AACB-BEA1-40C0-9521-79B238747896}"/>
              </a:ext>
            </a:extLst>
          </p:cNvPr>
          <p:cNvSpPr>
            <a:spLocks noGrp="1"/>
          </p:cNvSpPr>
          <p:nvPr>
            <p:ph type="pic" sz="quarter" idx="19"/>
          </p:nvPr>
        </p:nvSpPr>
        <p:spPr>
          <a:xfrm>
            <a:off x="-470" y="3305934"/>
            <a:ext cx="9949132" cy="2605176"/>
          </a:xfrm>
        </p:spPr>
        <p:txBody>
          <a:bodyPr/>
          <a:lstStyle/>
          <a:p>
            <a:endParaRPr lang="en-US" dirty="0"/>
          </a:p>
        </p:txBody>
      </p:sp>
      <p:sp>
        <p:nvSpPr>
          <p:cNvPr id="27" name="Title 1">
            <a:extLst>
              <a:ext uri="{FF2B5EF4-FFF2-40B4-BE49-F238E27FC236}">
                <a16:creationId xmlns:a16="http://schemas.microsoft.com/office/drawing/2014/main" id="{33D95C46-4D84-452D-8F4E-99CEBC611B63}"/>
              </a:ext>
            </a:extLst>
          </p:cNvPr>
          <p:cNvSpPr>
            <a:spLocks noGrp="1"/>
          </p:cNvSpPr>
          <p:nvPr>
            <p:ph type="title" hasCustomPrompt="1"/>
          </p:nvPr>
        </p:nvSpPr>
        <p:spPr>
          <a:xfrm>
            <a:off x="890246" y="650024"/>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28" name="Straight Connector 27">
            <a:extLst>
              <a:ext uri="{FF2B5EF4-FFF2-40B4-BE49-F238E27FC236}">
                <a16:creationId xmlns:a16="http://schemas.microsoft.com/office/drawing/2014/main" id="{414B26E6-60E4-46D5-A290-F5BA5D7DC899}"/>
              </a:ext>
            </a:extLst>
          </p:cNvPr>
          <p:cNvCxnSpPr>
            <a:cxnSpLocks/>
          </p:cNvCxnSpPr>
          <p:nvPr userDrawn="1"/>
        </p:nvCxnSpPr>
        <p:spPr>
          <a:xfrm>
            <a:off x="876300" y="1370726"/>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drawing&#10;&#10;Description automatically generated">
            <a:extLst>
              <a:ext uri="{FF2B5EF4-FFF2-40B4-BE49-F238E27FC236}">
                <a16:creationId xmlns:a16="http://schemas.microsoft.com/office/drawing/2014/main" id="{79D5D2C6-00F1-4598-8498-B6C21AE17C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18" name="Text Placeholder 3">
            <a:extLst>
              <a:ext uri="{FF2B5EF4-FFF2-40B4-BE49-F238E27FC236}">
                <a16:creationId xmlns:a16="http://schemas.microsoft.com/office/drawing/2014/main" id="{7E81C031-6C0C-4CEE-8B45-2FB33E0C655D}"/>
              </a:ext>
            </a:extLst>
          </p:cNvPr>
          <p:cNvSpPr>
            <a:spLocks noGrp="1"/>
          </p:cNvSpPr>
          <p:nvPr>
            <p:ph type="body" sz="half" idx="21" hasCustomPrompt="1"/>
          </p:nvPr>
        </p:nvSpPr>
        <p:spPr>
          <a:xfrm>
            <a:off x="876301" y="1650959"/>
            <a:ext cx="4179408" cy="1447347"/>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9" name="Text Placeholder 3">
            <a:extLst>
              <a:ext uri="{FF2B5EF4-FFF2-40B4-BE49-F238E27FC236}">
                <a16:creationId xmlns:a16="http://schemas.microsoft.com/office/drawing/2014/main" id="{C18ADA81-69C1-47F6-BC08-5D78A3BC5AD9}"/>
              </a:ext>
            </a:extLst>
          </p:cNvPr>
          <p:cNvSpPr>
            <a:spLocks noGrp="1"/>
          </p:cNvSpPr>
          <p:nvPr>
            <p:ph type="body" sz="half" idx="22" hasCustomPrompt="1"/>
          </p:nvPr>
        </p:nvSpPr>
        <p:spPr>
          <a:xfrm>
            <a:off x="6206620" y="1650959"/>
            <a:ext cx="4179408" cy="1447347"/>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3" name="Slide Number Placeholder 5">
            <a:extLst>
              <a:ext uri="{FF2B5EF4-FFF2-40B4-BE49-F238E27FC236}">
                <a16:creationId xmlns:a16="http://schemas.microsoft.com/office/drawing/2014/main" id="{8334DC60-58A1-4D58-BD60-3ACBBF0D3991}"/>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4" name="Footer Placeholder 4">
            <a:extLst>
              <a:ext uri="{FF2B5EF4-FFF2-40B4-BE49-F238E27FC236}">
                <a16:creationId xmlns:a16="http://schemas.microsoft.com/office/drawing/2014/main" id="{563F24B9-1AC7-4031-9986-A553F3DB3BBD}"/>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2819557353"/>
      </p:ext>
    </p:extLst>
  </p:cSld>
  <p:clrMapOvr>
    <a:masterClrMapping/>
  </p:clrMapOvr>
  <p:extLst>
    <p:ext uri="{DCECCB84-F9BA-43D5-87BE-67443E8EF086}">
      <p15:sldGuideLst xmlns:p15="http://schemas.microsoft.com/office/powerpoint/2012/main">
        <p15:guide id="1" orient="horz" pos="2280" userDrawn="1">
          <p15:clr>
            <a:srgbClr val="FBAE40"/>
          </p15:clr>
        </p15:guide>
        <p15:guide id="2" pos="5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38A191A2-1815-4213-BFB6-302359B75777}"/>
              </a:ext>
            </a:extLst>
          </p:cNvPr>
          <p:cNvSpPr/>
          <p:nvPr userDrawn="1"/>
        </p:nvSpPr>
        <p:spPr>
          <a:xfrm>
            <a:off x="9022080" y="1"/>
            <a:ext cx="316992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C4E3B39F-E016-446B-9DDB-5E4D2B9C0FA1}"/>
              </a:ext>
            </a:extLst>
          </p:cNvPr>
          <p:cNvSpPr>
            <a:spLocks noGrp="1"/>
          </p:cNvSpPr>
          <p:nvPr>
            <p:ph type="title" hasCustomPrompt="1"/>
          </p:nvPr>
        </p:nvSpPr>
        <p:spPr>
          <a:xfrm>
            <a:off x="876300" y="634654"/>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sp>
        <p:nvSpPr>
          <p:cNvPr id="25" name="Text Placeholder 6">
            <a:extLst>
              <a:ext uri="{FF2B5EF4-FFF2-40B4-BE49-F238E27FC236}">
                <a16:creationId xmlns:a16="http://schemas.microsoft.com/office/drawing/2014/main" id="{114BBCFE-9B60-49F8-B6C5-1ECD65FD8AE8}"/>
              </a:ext>
            </a:extLst>
          </p:cNvPr>
          <p:cNvSpPr>
            <a:spLocks noGrp="1"/>
          </p:cNvSpPr>
          <p:nvPr>
            <p:ph type="body" sz="quarter" idx="18" hasCustomPrompt="1"/>
          </p:nvPr>
        </p:nvSpPr>
        <p:spPr>
          <a:xfrm>
            <a:off x="885824" y="2775578"/>
            <a:ext cx="6506853" cy="3530119"/>
          </a:xfrm>
        </p:spPr>
        <p:txBody>
          <a:bodyPr lIns="0">
            <a:noAutofit/>
          </a:bodyPr>
          <a:lstStyle>
            <a:lvl1pPr>
              <a:buClr>
                <a:srgbClr val="EF8A44"/>
              </a:buClr>
              <a:defRPr sz="18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885825" y="1355356"/>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50" name="Text Placeholder 3">
            <a:extLst>
              <a:ext uri="{FF2B5EF4-FFF2-40B4-BE49-F238E27FC236}">
                <a16:creationId xmlns:a16="http://schemas.microsoft.com/office/drawing/2014/main" id="{77E0B329-63AF-4A65-A7B1-04B1ED3952B3}"/>
              </a:ext>
            </a:extLst>
          </p:cNvPr>
          <p:cNvSpPr>
            <a:spLocks noGrp="1"/>
          </p:cNvSpPr>
          <p:nvPr>
            <p:ph type="body" sz="half" idx="22" hasCustomPrompt="1"/>
          </p:nvPr>
        </p:nvSpPr>
        <p:spPr>
          <a:xfrm>
            <a:off x="885824" y="1639966"/>
            <a:ext cx="6506847" cy="789726"/>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8" name="Picture 17" descr="A picture containing drawing&#10;&#10;Description automatically generated">
            <a:extLst>
              <a:ext uri="{FF2B5EF4-FFF2-40B4-BE49-F238E27FC236}">
                <a16:creationId xmlns:a16="http://schemas.microsoft.com/office/drawing/2014/main" id="{FD54B7E7-3BDE-44E1-A0B7-C71D2B74F3C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16" name="Slide Number Placeholder 5">
            <a:extLst>
              <a:ext uri="{FF2B5EF4-FFF2-40B4-BE49-F238E27FC236}">
                <a16:creationId xmlns:a16="http://schemas.microsoft.com/office/drawing/2014/main" id="{96FC17F8-0335-4251-930B-CF3A5F99C2F9}"/>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bg1"/>
                </a:solidFill>
              </a:defRPr>
            </a:lvl1pPr>
          </a:lstStyle>
          <a:p>
            <a:r>
              <a:rPr lang="en-US">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17" name="Footer Placeholder 4">
            <a:extLst>
              <a:ext uri="{FF2B5EF4-FFF2-40B4-BE49-F238E27FC236}">
                <a16:creationId xmlns:a16="http://schemas.microsoft.com/office/drawing/2014/main" id="{212C0771-4AD6-4196-B5B7-4C9EE53A9699}"/>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328983908"/>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5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epro Team V1">
    <p:bg>
      <p:bgPr>
        <a:solidFill>
          <a:srgbClr val="37465E"/>
        </a:solidFill>
        <a:effectLst/>
      </p:bgPr>
    </p:bg>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17249D24-D2C1-4F5C-B073-29A8F13CCEBF}"/>
              </a:ext>
            </a:extLst>
          </p:cNvPr>
          <p:cNvCxnSpPr>
            <a:cxnSpLocks/>
          </p:cNvCxnSpPr>
          <p:nvPr userDrawn="1"/>
        </p:nvCxnSpPr>
        <p:spPr>
          <a:xfrm>
            <a:off x="3431232" y="6099550"/>
            <a:ext cx="3395639"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988D58-1BCE-4995-8384-ED8D03C47E95}"/>
              </a:ext>
            </a:extLst>
          </p:cNvPr>
          <p:cNvCxnSpPr>
            <a:cxnSpLocks/>
          </p:cNvCxnSpPr>
          <p:nvPr userDrawn="1"/>
        </p:nvCxnSpPr>
        <p:spPr>
          <a:xfrm>
            <a:off x="5342453" y="3406966"/>
            <a:ext cx="3129360"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A0ED802-D27C-4ACD-A1E8-92AD5D37FD3C}"/>
              </a:ext>
            </a:extLst>
          </p:cNvPr>
          <p:cNvCxnSpPr>
            <a:cxnSpLocks/>
          </p:cNvCxnSpPr>
          <p:nvPr userDrawn="1"/>
        </p:nvCxnSpPr>
        <p:spPr>
          <a:xfrm>
            <a:off x="4664020" y="4303206"/>
            <a:ext cx="3312160"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5F350FF-2607-4AB9-97A8-4723F5BB59D4}"/>
              </a:ext>
            </a:extLst>
          </p:cNvPr>
          <p:cNvCxnSpPr>
            <a:cxnSpLocks/>
          </p:cNvCxnSpPr>
          <p:nvPr userDrawn="1"/>
        </p:nvCxnSpPr>
        <p:spPr>
          <a:xfrm>
            <a:off x="4055093" y="5200786"/>
            <a:ext cx="3175612"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0CF9AC7-6B73-471D-8FF6-205C78455449}"/>
              </a:ext>
            </a:extLst>
          </p:cNvPr>
          <p:cNvCxnSpPr>
            <a:cxnSpLocks/>
          </p:cNvCxnSpPr>
          <p:nvPr userDrawn="1"/>
        </p:nvCxnSpPr>
        <p:spPr>
          <a:xfrm>
            <a:off x="5938674" y="2509170"/>
            <a:ext cx="3142915"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66775" y="3012383"/>
            <a:ext cx="4088989" cy="436093"/>
          </a:xfrm>
          <a:prstGeom prst="rect">
            <a:avLst/>
          </a:prstGeom>
        </p:spPr>
        <p:txBody>
          <a:bodyPr lIns="0">
            <a:noAutofit/>
          </a:bodyPr>
          <a:lstStyle>
            <a:lvl1pPr>
              <a:defRPr sz="3600" b="1">
                <a:solidFill>
                  <a:schemeClr val="bg1"/>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66775" y="3733085"/>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0D35C5C5-0E78-4829-9195-C2747EE6F52C}"/>
              </a:ext>
            </a:extLst>
          </p:cNvPr>
          <p:cNvSpPr>
            <a:spLocks noGrp="1"/>
          </p:cNvSpPr>
          <p:nvPr>
            <p:ph type="body" idx="21" hasCustomPrompt="1"/>
          </p:nvPr>
        </p:nvSpPr>
        <p:spPr>
          <a:xfrm>
            <a:off x="5938674" y="1793099"/>
            <a:ext cx="2771778" cy="307579"/>
          </a:xfrm>
          <a:prstGeom prst="rect">
            <a:avLst/>
          </a:prstGeom>
        </p:spPr>
        <p:txBody>
          <a:bodyPr lIns="0" anchor="ctr">
            <a:noAutofit/>
          </a:bodyPr>
          <a:lstStyle>
            <a:lvl1pPr marL="0" indent="0">
              <a:buNone/>
              <a:defRPr sz="16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2" name="Text Placeholder 2">
            <a:extLst>
              <a:ext uri="{FF2B5EF4-FFF2-40B4-BE49-F238E27FC236}">
                <a16:creationId xmlns:a16="http://schemas.microsoft.com/office/drawing/2014/main" id="{65A16E2A-6533-4F41-8133-E1BD9B46241A}"/>
              </a:ext>
            </a:extLst>
          </p:cNvPr>
          <p:cNvSpPr>
            <a:spLocks noGrp="1"/>
          </p:cNvSpPr>
          <p:nvPr>
            <p:ph type="body" idx="22" hasCustomPrompt="1"/>
          </p:nvPr>
        </p:nvSpPr>
        <p:spPr>
          <a:xfrm>
            <a:off x="5938674" y="2062650"/>
            <a:ext cx="2771778"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23" name="Text Placeholder 2">
            <a:extLst>
              <a:ext uri="{FF2B5EF4-FFF2-40B4-BE49-F238E27FC236}">
                <a16:creationId xmlns:a16="http://schemas.microsoft.com/office/drawing/2014/main" id="{3BCAE461-EA65-4EE4-B2D2-1C23D2B5721F}"/>
              </a:ext>
            </a:extLst>
          </p:cNvPr>
          <p:cNvSpPr>
            <a:spLocks noGrp="1"/>
          </p:cNvSpPr>
          <p:nvPr>
            <p:ph type="body" idx="23" hasCustomPrompt="1"/>
          </p:nvPr>
        </p:nvSpPr>
        <p:spPr>
          <a:xfrm>
            <a:off x="5342453" y="2697602"/>
            <a:ext cx="2771778" cy="307579"/>
          </a:xfrm>
          <a:prstGeom prst="rect">
            <a:avLst/>
          </a:prstGeom>
        </p:spPr>
        <p:txBody>
          <a:bodyPr lIns="0" anchor="ctr">
            <a:noAutofit/>
          </a:bodyPr>
          <a:lstStyle>
            <a:lvl1pPr marL="0" indent="0">
              <a:buNone/>
              <a:defRPr sz="16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4" name="Text Placeholder 2">
            <a:extLst>
              <a:ext uri="{FF2B5EF4-FFF2-40B4-BE49-F238E27FC236}">
                <a16:creationId xmlns:a16="http://schemas.microsoft.com/office/drawing/2014/main" id="{E731E995-4E4C-4DDF-86EA-7751B2B01DE2}"/>
              </a:ext>
            </a:extLst>
          </p:cNvPr>
          <p:cNvSpPr>
            <a:spLocks noGrp="1"/>
          </p:cNvSpPr>
          <p:nvPr>
            <p:ph type="body" idx="24" hasCustomPrompt="1"/>
          </p:nvPr>
        </p:nvSpPr>
        <p:spPr>
          <a:xfrm>
            <a:off x="5342453" y="2967153"/>
            <a:ext cx="2771778"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25" name="Text Placeholder 2">
            <a:extLst>
              <a:ext uri="{FF2B5EF4-FFF2-40B4-BE49-F238E27FC236}">
                <a16:creationId xmlns:a16="http://schemas.microsoft.com/office/drawing/2014/main" id="{16E86445-706B-4ADF-A168-6B29B4F43444}"/>
              </a:ext>
            </a:extLst>
          </p:cNvPr>
          <p:cNvSpPr>
            <a:spLocks noGrp="1"/>
          </p:cNvSpPr>
          <p:nvPr>
            <p:ph type="body" idx="25" hasCustomPrompt="1"/>
          </p:nvPr>
        </p:nvSpPr>
        <p:spPr>
          <a:xfrm>
            <a:off x="4664020" y="3593021"/>
            <a:ext cx="2771778" cy="307579"/>
          </a:xfrm>
          <a:prstGeom prst="rect">
            <a:avLst/>
          </a:prstGeom>
        </p:spPr>
        <p:txBody>
          <a:bodyPr lIns="0" anchor="ctr">
            <a:noAutofit/>
          </a:bodyPr>
          <a:lstStyle>
            <a:lvl1pPr marL="0" indent="0">
              <a:buNone/>
              <a:defRPr sz="16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9" name="Text Placeholder 2">
            <a:extLst>
              <a:ext uri="{FF2B5EF4-FFF2-40B4-BE49-F238E27FC236}">
                <a16:creationId xmlns:a16="http://schemas.microsoft.com/office/drawing/2014/main" id="{0803BED7-65A5-4957-8B17-A7580E47CB5A}"/>
              </a:ext>
            </a:extLst>
          </p:cNvPr>
          <p:cNvSpPr>
            <a:spLocks noGrp="1"/>
          </p:cNvSpPr>
          <p:nvPr>
            <p:ph type="body" idx="26" hasCustomPrompt="1"/>
          </p:nvPr>
        </p:nvSpPr>
        <p:spPr>
          <a:xfrm>
            <a:off x="4664020" y="3862572"/>
            <a:ext cx="2771778"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30" name="Text Placeholder 2">
            <a:extLst>
              <a:ext uri="{FF2B5EF4-FFF2-40B4-BE49-F238E27FC236}">
                <a16:creationId xmlns:a16="http://schemas.microsoft.com/office/drawing/2014/main" id="{CD226ADA-068E-42CB-B751-FF433D83A4CF}"/>
              </a:ext>
            </a:extLst>
          </p:cNvPr>
          <p:cNvSpPr>
            <a:spLocks noGrp="1"/>
          </p:cNvSpPr>
          <p:nvPr>
            <p:ph type="body" idx="27" hasCustomPrompt="1"/>
          </p:nvPr>
        </p:nvSpPr>
        <p:spPr>
          <a:xfrm>
            <a:off x="4055093" y="4491061"/>
            <a:ext cx="2771778" cy="307579"/>
          </a:xfrm>
          <a:prstGeom prst="rect">
            <a:avLst/>
          </a:prstGeom>
        </p:spPr>
        <p:txBody>
          <a:bodyPr lIns="0" anchor="ctr">
            <a:noAutofit/>
          </a:bodyPr>
          <a:lstStyle>
            <a:lvl1pPr marL="0" indent="0">
              <a:buNone/>
              <a:defRPr sz="16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32" name="Text Placeholder 2">
            <a:extLst>
              <a:ext uri="{FF2B5EF4-FFF2-40B4-BE49-F238E27FC236}">
                <a16:creationId xmlns:a16="http://schemas.microsoft.com/office/drawing/2014/main" id="{23BCDEC3-C76A-4F11-8C02-2EF28C05B84C}"/>
              </a:ext>
            </a:extLst>
          </p:cNvPr>
          <p:cNvSpPr>
            <a:spLocks noGrp="1"/>
          </p:cNvSpPr>
          <p:nvPr>
            <p:ph type="body" idx="28" hasCustomPrompt="1"/>
          </p:nvPr>
        </p:nvSpPr>
        <p:spPr>
          <a:xfrm>
            <a:off x="4055093" y="4760612"/>
            <a:ext cx="2771778"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33" name="Text Placeholder 2">
            <a:extLst>
              <a:ext uri="{FF2B5EF4-FFF2-40B4-BE49-F238E27FC236}">
                <a16:creationId xmlns:a16="http://schemas.microsoft.com/office/drawing/2014/main" id="{8ABADDDC-E9EA-4A72-8BA1-8B543BF5D6B3}"/>
              </a:ext>
            </a:extLst>
          </p:cNvPr>
          <p:cNvSpPr>
            <a:spLocks noGrp="1"/>
          </p:cNvSpPr>
          <p:nvPr>
            <p:ph type="body" idx="29" hasCustomPrompt="1"/>
          </p:nvPr>
        </p:nvSpPr>
        <p:spPr>
          <a:xfrm>
            <a:off x="3431232" y="5388640"/>
            <a:ext cx="2771778" cy="307579"/>
          </a:xfrm>
          <a:prstGeom prst="rect">
            <a:avLst/>
          </a:prstGeom>
        </p:spPr>
        <p:txBody>
          <a:bodyPr lIns="0" anchor="ctr">
            <a:noAutofit/>
          </a:bodyPr>
          <a:lstStyle>
            <a:lvl1pPr marL="0" indent="0">
              <a:buNone/>
              <a:defRPr sz="16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34" name="Text Placeholder 2">
            <a:extLst>
              <a:ext uri="{FF2B5EF4-FFF2-40B4-BE49-F238E27FC236}">
                <a16:creationId xmlns:a16="http://schemas.microsoft.com/office/drawing/2014/main" id="{842F86A7-75F9-4C68-99AD-7417A2581656}"/>
              </a:ext>
            </a:extLst>
          </p:cNvPr>
          <p:cNvSpPr>
            <a:spLocks noGrp="1"/>
          </p:cNvSpPr>
          <p:nvPr>
            <p:ph type="body" idx="30" hasCustomPrompt="1"/>
          </p:nvPr>
        </p:nvSpPr>
        <p:spPr>
          <a:xfrm>
            <a:off x="3431232" y="5658191"/>
            <a:ext cx="2771778"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35" name="Rectangle 52">
            <a:extLst>
              <a:ext uri="{FF2B5EF4-FFF2-40B4-BE49-F238E27FC236}">
                <a16:creationId xmlns:a16="http://schemas.microsoft.com/office/drawing/2014/main" id="{8FD6EE49-2998-43A6-9F2F-B6E247BD4AB9}"/>
              </a:ext>
            </a:extLst>
          </p:cNvPr>
          <p:cNvSpPr/>
          <p:nvPr userDrawn="1"/>
        </p:nvSpPr>
        <p:spPr>
          <a:xfrm flipH="1">
            <a:off x="5717446" y="-74425"/>
            <a:ext cx="6645349" cy="7038753"/>
          </a:xfrm>
          <a:custGeom>
            <a:avLst/>
            <a:gdLst>
              <a:gd name="connsiteX0" fmla="*/ 0 w 4114800"/>
              <a:gd name="connsiteY0" fmla="*/ 0 h 6858000"/>
              <a:gd name="connsiteX1" fmla="*/ 4114800 w 4114800"/>
              <a:gd name="connsiteY1" fmla="*/ 0 h 6858000"/>
              <a:gd name="connsiteX2" fmla="*/ 4114800 w 4114800"/>
              <a:gd name="connsiteY2" fmla="*/ 6858000 h 6858000"/>
              <a:gd name="connsiteX3" fmla="*/ 0 w 4114800"/>
              <a:gd name="connsiteY3" fmla="*/ 6858000 h 6858000"/>
              <a:gd name="connsiteX4" fmla="*/ 0 w 4114800"/>
              <a:gd name="connsiteY4" fmla="*/ 0 h 6858000"/>
              <a:gd name="connsiteX0" fmla="*/ 0 w 4114800"/>
              <a:gd name="connsiteY0" fmla="*/ 31898 h 6889898"/>
              <a:gd name="connsiteX1" fmla="*/ 2668772 w 4114800"/>
              <a:gd name="connsiteY1" fmla="*/ 0 h 6889898"/>
              <a:gd name="connsiteX2" fmla="*/ 4114800 w 4114800"/>
              <a:gd name="connsiteY2" fmla="*/ 6889898 h 6889898"/>
              <a:gd name="connsiteX3" fmla="*/ 0 w 4114800"/>
              <a:gd name="connsiteY3" fmla="*/ 6889898 h 6889898"/>
              <a:gd name="connsiteX4" fmla="*/ 0 w 4114800"/>
              <a:gd name="connsiteY4" fmla="*/ 31898 h 6889898"/>
              <a:gd name="connsiteX0" fmla="*/ 0 w 4114800"/>
              <a:gd name="connsiteY0" fmla="*/ 21265 h 6879265"/>
              <a:gd name="connsiteX1" fmla="*/ 2604977 w 4114800"/>
              <a:gd name="connsiteY1" fmla="*/ 0 h 6879265"/>
              <a:gd name="connsiteX2" fmla="*/ 4114800 w 4114800"/>
              <a:gd name="connsiteY2" fmla="*/ 6879265 h 6879265"/>
              <a:gd name="connsiteX3" fmla="*/ 0 w 4114800"/>
              <a:gd name="connsiteY3" fmla="*/ 6879265 h 6879265"/>
              <a:gd name="connsiteX4" fmla="*/ 0 w 4114800"/>
              <a:gd name="connsiteY4" fmla="*/ 21265 h 6879265"/>
              <a:gd name="connsiteX0" fmla="*/ 0 w 6826102"/>
              <a:gd name="connsiteY0" fmla="*/ 31898 h 6879265"/>
              <a:gd name="connsiteX1" fmla="*/ 5316279 w 6826102"/>
              <a:gd name="connsiteY1" fmla="*/ 0 h 6879265"/>
              <a:gd name="connsiteX2" fmla="*/ 6826102 w 6826102"/>
              <a:gd name="connsiteY2" fmla="*/ 6879265 h 6879265"/>
              <a:gd name="connsiteX3" fmla="*/ 2711302 w 6826102"/>
              <a:gd name="connsiteY3" fmla="*/ 6879265 h 6879265"/>
              <a:gd name="connsiteX4" fmla="*/ 0 w 6826102"/>
              <a:gd name="connsiteY4" fmla="*/ 31898 h 6879265"/>
              <a:gd name="connsiteX0" fmla="*/ 0 w 6826102"/>
              <a:gd name="connsiteY0" fmla="*/ 21266 h 6868633"/>
              <a:gd name="connsiteX1" fmla="*/ 3880883 w 6826102"/>
              <a:gd name="connsiteY1" fmla="*/ 0 h 6868633"/>
              <a:gd name="connsiteX2" fmla="*/ 6826102 w 6826102"/>
              <a:gd name="connsiteY2" fmla="*/ 6868633 h 6868633"/>
              <a:gd name="connsiteX3" fmla="*/ 2711302 w 6826102"/>
              <a:gd name="connsiteY3" fmla="*/ 6868633 h 6868633"/>
              <a:gd name="connsiteX4" fmla="*/ 0 w 6826102"/>
              <a:gd name="connsiteY4" fmla="*/ 21266 h 6868633"/>
              <a:gd name="connsiteX0" fmla="*/ 0 w 7187609"/>
              <a:gd name="connsiteY0" fmla="*/ 21266 h 6889898"/>
              <a:gd name="connsiteX1" fmla="*/ 3880883 w 7187609"/>
              <a:gd name="connsiteY1" fmla="*/ 0 h 6889898"/>
              <a:gd name="connsiteX2" fmla="*/ 7187609 w 7187609"/>
              <a:gd name="connsiteY2" fmla="*/ 6889898 h 6889898"/>
              <a:gd name="connsiteX3" fmla="*/ 2711302 w 7187609"/>
              <a:gd name="connsiteY3" fmla="*/ 6868633 h 6889898"/>
              <a:gd name="connsiteX4" fmla="*/ 0 w 7187609"/>
              <a:gd name="connsiteY4" fmla="*/ 21266 h 6889898"/>
              <a:gd name="connsiteX0" fmla="*/ 0 w 7187609"/>
              <a:gd name="connsiteY0" fmla="*/ 21266 h 6889898"/>
              <a:gd name="connsiteX1" fmla="*/ 3880883 w 7187609"/>
              <a:gd name="connsiteY1" fmla="*/ 0 h 6889898"/>
              <a:gd name="connsiteX2" fmla="*/ 7187609 w 7187609"/>
              <a:gd name="connsiteY2" fmla="*/ 6889898 h 6889898"/>
              <a:gd name="connsiteX3" fmla="*/ 2583712 w 7187609"/>
              <a:gd name="connsiteY3" fmla="*/ 6889898 h 6889898"/>
              <a:gd name="connsiteX4" fmla="*/ 0 w 7187609"/>
              <a:gd name="connsiteY4" fmla="*/ 21266 h 6889898"/>
              <a:gd name="connsiteX0" fmla="*/ 0 w 8729330"/>
              <a:gd name="connsiteY0" fmla="*/ 1 h 6889898"/>
              <a:gd name="connsiteX1" fmla="*/ 5422604 w 8729330"/>
              <a:gd name="connsiteY1" fmla="*/ 0 h 6889898"/>
              <a:gd name="connsiteX2" fmla="*/ 8729330 w 8729330"/>
              <a:gd name="connsiteY2" fmla="*/ 6889898 h 6889898"/>
              <a:gd name="connsiteX3" fmla="*/ 4125433 w 8729330"/>
              <a:gd name="connsiteY3" fmla="*/ 6889898 h 6889898"/>
              <a:gd name="connsiteX4" fmla="*/ 0 w 8729330"/>
              <a:gd name="connsiteY4" fmla="*/ 1 h 6889898"/>
              <a:gd name="connsiteX0" fmla="*/ 0 w 8729330"/>
              <a:gd name="connsiteY0" fmla="*/ 0 h 6889897"/>
              <a:gd name="connsiteX1" fmla="*/ 4274288 w 8729330"/>
              <a:gd name="connsiteY1" fmla="*/ 42530 h 6889897"/>
              <a:gd name="connsiteX2" fmla="*/ 8729330 w 8729330"/>
              <a:gd name="connsiteY2" fmla="*/ 6889897 h 6889897"/>
              <a:gd name="connsiteX3" fmla="*/ 4125433 w 8729330"/>
              <a:gd name="connsiteY3" fmla="*/ 6889897 h 6889897"/>
              <a:gd name="connsiteX4" fmla="*/ 0 w 8729330"/>
              <a:gd name="connsiteY4" fmla="*/ 0 h 6889897"/>
              <a:gd name="connsiteX0" fmla="*/ 0 w 8729330"/>
              <a:gd name="connsiteY0" fmla="*/ 0 h 6889897"/>
              <a:gd name="connsiteX1" fmla="*/ 4625162 w 8729330"/>
              <a:gd name="connsiteY1" fmla="*/ 10632 h 6889897"/>
              <a:gd name="connsiteX2" fmla="*/ 8729330 w 8729330"/>
              <a:gd name="connsiteY2" fmla="*/ 6889897 h 6889897"/>
              <a:gd name="connsiteX3" fmla="*/ 4125433 w 8729330"/>
              <a:gd name="connsiteY3" fmla="*/ 6889897 h 6889897"/>
              <a:gd name="connsiteX4" fmla="*/ 0 w 8729330"/>
              <a:gd name="connsiteY4" fmla="*/ 0 h 6889897"/>
              <a:gd name="connsiteX0" fmla="*/ 0 w 8729330"/>
              <a:gd name="connsiteY0" fmla="*/ 0 h 6889897"/>
              <a:gd name="connsiteX1" fmla="*/ 4625162 w 8729330"/>
              <a:gd name="connsiteY1" fmla="*/ 10632 h 6889897"/>
              <a:gd name="connsiteX2" fmla="*/ 8729330 w 8729330"/>
              <a:gd name="connsiteY2" fmla="*/ 6889897 h 6889897"/>
              <a:gd name="connsiteX3" fmla="*/ 1988289 w 8729330"/>
              <a:gd name="connsiteY3" fmla="*/ 6879265 h 6889897"/>
              <a:gd name="connsiteX4" fmla="*/ 0 w 8729330"/>
              <a:gd name="connsiteY4" fmla="*/ 0 h 6889897"/>
              <a:gd name="connsiteX0" fmla="*/ 0 w 8771861"/>
              <a:gd name="connsiteY0" fmla="*/ 0 h 6943060"/>
              <a:gd name="connsiteX1" fmla="*/ 4625162 w 8771861"/>
              <a:gd name="connsiteY1" fmla="*/ 10632 h 6943060"/>
              <a:gd name="connsiteX2" fmla="*/ 8771861 w 8771861"/>
              <a:gd name="connsiteY2" fmla="*/ 6943060 h 6943060"/>
              <a:gd name="connsiteX3" fmla="*/ 1988289 w 8771861"/>
              <a:gd name="connsiteY3" fmla="*/ 6879265 h 6943060"/>
              <a:gd name="connsiteX4" fmla="*/ 0 w 8771861"/>
              <a:gd name="connsiteY4" fmla="*/ 0 h 6943060"/>
              <a:gd name="connsiteX0" fmla="*/ 0 w 8771861"/>
              <a:gd name="connsiteY0" fmla="*/ 0 h 6974958"/>
              <a:gd name="connsiteX1" fmla="*/ 4625162 w 8771861"/>
              <a:gd name="connsiteY1" fmla="*/ 10632 h 6974958"/>
              <a:gd name="connsiteX2" fmla="*/ 8771861 w 8771861"/>
              <a:gd name="connsiteY2" fmla="*/ 6943060 h 6974958"/>
              <a:gd name="connsiteX3" fmla="*/ 1945759 w 8771861"/>
              <a:gd name="connsiteY3" fmla="*/ 6974958 h 6974958"/>
              <a:gd name="connsiteX4" fmla="*/ 0 w 8771861"/>
              <a:gd name="connsiteY4" fmla="*/ 0 h 6974958"/>
              <a:gd name="connsiteX0" fmla="*/ 0 w 8771861"/>
              <a:gd name="connsiteY0" fmla="*/ 63795 h 7038753"/>
              <a:gd name="connsiteX1" fmla="*/ 4582631 w 8771861"/>
              <a:gd name="connsiteY1" fmla="*/ 0 h 7038753"/>
              <a:gd name="connsiteX2" fmla="*/ 8771861 w 8771861"/>
              <a:gd name="connsiteY2" fmla="*/ 7006855 h 7038753"/>
              <a:gd name="connsiteX3" fmla="*/ 1945759 w 8771861"/>
              <a:gd name="connsiteY3" fmla="*/ 7038753 h 7038753"/>
              <a:gd name="connsiteX4" fmla="*/ 0 w 8771861"/>
              <a:gd name="connsiteY4" fmla="*/ 63795 h 7038753"/>
              <a:gd name="connsiteX0" fmla="*/ 0 w 8771861"/>
              <a:gd name="connsiteY0" fmla="*/ 0 h 7060019"/>
              <a:gd name="connsiteX1" fmla="*/ 4582631 w 8771861"/>
              <a:gd name="connsiteY1" fmla="*/ 21266 h 7060019"/>
              <a:gd name="connsiteX2" fmla="*/ 8771861 w 8771861"/>
              <a:gd name="connsiteY2" fmla="*/ 7028121 h 7060019"/>
              <a:gd name="connsiteX3" fmla="*/ 1945759 w 8771861"/>
              <a:gd name="connsiteY3" fmla="*/ 7060019 h 7060019"/>
              <a:gd name="connsiteX4" fmla="*/ 0 w 8771861"/>
              <a:gd name="connsiteY4" fmla="*/ 0 h 7060019"/>
              <a:gd name="connsiteX0" fmla="*/ 233916 w 6826102"/>
              <a:gd name="connsiteY0" fmla="*/ 0 h 7038754"/>
              <a:gd name="connsiteX1" fmla="*/ 2636872 w 6826102"/>
              <a:gd name="connsiteY1" fmla="*/ 1 h 7038754"/>
              <a:gd name="connsiteX2" fmla="*/ 6826102 w 6826102"/>
              <a:gd name="connsiteY2" fmla="*/ 7006856 h 7038754"/>
              <a:gd name="connsiteX3" fmla="*/ 0 w 6826102"/>
              <a:gd name="connsiteY3" fmla="*/ 7038754 h 7038754"/>
              <a:gd name="connsiteX4" fmla="*/ 233916 w 6826102"/>
              <a:gd name="connsiteY4" fmla="*/ 0 h 7038754"/>
              <a:gd name="connsiteX0" fmla="*/ 1073888 w 6826102"/>
              <a:gd name="connsiteY0" fmla="*/ 21264 h 7038753"/>
              <a:gd name="connsiteX1" fmla="*/ 2636872 w 6826102"/>
              <a:gd name="connsiteY1" fmla="*/ 0 h 7038753"/>
              <a:gd name="connsiteX2" fmla="*/ 6826102 w 6826102"/>
              <a:gd name="connsiteY2" fmla="*/ 7006855 h 7038753"/>
              <a:gd name="connsiteX3" fmla="*/ 0 w 6826102"/>
              <a:gd name="connsiteY3" fmla="*/ 7038753 h 7038753"/>
              <a:gd name="connsiteX4" fmla="*/ 1073888 w 6826102"/>
              <a:gd name="connsiteY4" fmla="*/ 21264 h 7038753"/>
              <a:gd name="connsiteX0" fmla="*/ 180753 w 6826102"/>
              <a:gd name="connsiteY0" fmla="*/ 10632 h 7038753"/>
              <a:gd name="connsiteX1" fmla="*/ 2636872 w 6826102"/>
              <a:gd name="connsiteY1" fmla="*/ 0 h 7038753"/>
              <a:gd name="connsiteX2" fmla="*/ 6826102 w 6826102"/>
              <a:gd name="connsiteY2" fmla="*/ 7006855 h 7038753"/>
              <a:gd name="connsiteX3" fmla="*/ 0 w 6826102"/>
              <a:gd name="connsiteY3" fmla="*/ 7038753 h 7038753"/>
              <a:gd name="connsiteX4" fmla="*/ 180753 w 6826102"/>
              <a:gd name="connsiteY4" fmla="*/ 10632 h 7038753"/>
              <a:gd name="connsiteX0" fmla="*/ 0 w 6645349"/>
              <a:gd name="connsiteY0" fmla="*/ 10632 h 7060018"/>
              <a:gd name="connsiteX1" fmla="*/ 2456119 w 6645349"/>
              <a:gd name="connsiteY1" fmla="*/ 0 h 7060018"/>
              <a:gd name="connsiteX2" fmla="*/ 6645349 w 6645349"/>
              <a:gd name="connsiteY2" fmla="*/ 7006855 h 7060018"/>
              <a:gd name="connsiteX3" fmla="*/ 393405 w 6645349"/>
              <a:gd name="connsiteY3" fmla="*/ 7060018 h 7060018"/>
              <a:gd name="connsiteX4" fmla="*/ 0 w 6645349"/>
              <a:gd name="connsiteY4" fmla="*/ 10632 h 7060018"/>
              <a:gd name="connsiteX0" fmla="*/ 0 w 6645349"/>
              <a:gd name="connsiteY0" fmla="*/ 10632 h 7038753"/>
              <a:gd name="connsiteX1" fmla="*/ 2456119 w 6645349"/>
              <a:gd name="connsiteY1" fmla="*/ 0 h 7038753"/>
              <a:gd name="connsiteX2" fmla="*/ 6645349 w 6645349"/>
              <a:gd name="connsiteY2" fmla="*/ 7006855 h 7038753"/>
              <a:gd name="connsiteX3" fmla="*/ 74428 w 6645349"/>
              <a:gd name="connsiteY3" fmla="*/ 7038753 h 7038753"/>
              <a:gd name="connsiteX4" fmla="*/ 0 w 6645349"/>
              <a:gd name="connsiteY4" fmla="*/ 10632 h 7038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5349" h="7038753">
                <a:moveTo>
                  <a:pt x="0" y="10632"/>
                </a:moveTo>
                <a:lnTo>
                  <a:pt x="2456119" y="0"/>
                </a:lnTo>
                <a:lnTo>
                  <a:pt x="6645349" y="7006855"/>
                </a:lnTo>
                <a:lnTo>
                  <a:pt x="74428" y="7038753"/>
                </a:lnTo>
                <a:lnTo>
                  <a:pt x="0" y="10632"/>
                </a:lnTo>
                <a:close/>
              </a:path>
            </a:pathLst>
          </a:cu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lide Number Placeholder 5">
            <a:extLst>
              <a:ext uri="{FF2B5EF4-FFF2-40B4-BE49-F238E27FC236}">
                <a16:creationId xmlns:a16="http://schemas.microsoft.com/office/drawing/2014/main" id="{A9376B5C-1C45-433B-85A3-21AC9A10D55F}"/>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40" name="Footer Placeholder 4">
            <a:extLst>
              <a:ext uri="{FF2B5EF4-FFF2-40B4-BE49-F238E27FC236}">
                <a16:creationId xmlns:a16="http://schemas.microsoft.com/office/drawing/2014/main" id="{771BCB29-DF25-491E-87D7-84E44E89B16D}"/>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pic>
        <p:nvPicPr>
          <p:cNvPr id="44" name="Picture 43" descr="A picture containing drawing&#10;&#10;Description automatically generated">
            <a:extLst>
              <a:ext uri="{FF2B5EF4-FFF2-40B4-BE49-F238E27FC236}">
                <a16:creationId xmlns:a16="http://schemas.microsoft.com/office/drawing/2014/main" id="{A1B1938D-CC75-491B-83D3-AD5D55AB7BB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4" y="6265618"/>
            <a:ext cx="1179717" cy="591292"/>
          </a:xfrm>
          <a:prstGeom prst="rect">
            <a:avLst/>
          </a:prstGeom>
        </p:spPr>
      </p:pic>
      <p:sp>
        <p:nvSpPr>
          <p:cNvPr id="45" name="Picture Placeholder 10">
            <a:extLst>
              <a:ext uri="{FF2B5EF4-FFF2-40B4-BE49-F238E27FC236}">
                <a16:creationId xmlns:a16="http://schemas.microsoft.com/office/drawing/2014/main" id="{C27DFE6A-AAAA-4ADE-8F98-E7A256AB5D29}"/>
              </a:ext>
            </a:extLst>
          </p:cNvPr>
          <p:cNvSpPr>
            <a:spLocks noGrp="1"/>
          </p:cNvSpPr>
          <p:nvPr>
            <p:ph type="pic" sz="quarter" idx="33"/>
          </p:nvPr>
        </p:nvSpPr>
        <p:spPr>
          <a:xfrm>
            <a:off x="5654600" y="0"/>
            <a:ext cx="8891257" cy="7004054"/>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600"/>
            </a:lvl1pPr>
          </a:lstStyle>
          <a:p>
            <a:endParaRPr lang="en-US" dirty="0"/>
          </a:p>
        </p:txBody>
      </p:sp>
    </p:spTree>
    <p:extLst>
      <p:ext uri="{BB962C8B-B14F-4D97-AF65-F5344CB8AC3E}">
        <p14:creationId xmlns:p14="http://schemas.microsoft.com/office/powerpoint/2010/main" val="2207968883"/>
      </p:ext>
    </p:extLst>
  </p:cSld>
  <p:clrMapOvr>
    <a:masterClrMapping/>
  </p:clrMapOvr>
  <p:extLst>
    <p:ext uri="{DCECCB84-F9BA-43D5-87BE-67443E8EF086}">
      <p15:sldGuideLst xmlns:p15="http://schemas.microsoft.com/office/powerpoint/2012/main">
        <p15:guide id="1" orient="horz" pos="240" userDrawn="1">
          <p15:clr>
            <a:srgbClr val="FBAE40"/>
          </p15:clr>
        </p15:guide>
        <p15:guide id="2" pos="5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s">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0CE9F18-C711-41E7-975D-9A875091B4A5}"/>
              </a:ext>
            </a:extLst>
          </p:cNvPr>
          <p:cNvSpPr/>
          <p:nvPr userDrawn="1"/>
        </p:nvSpPr>
        <p:spPr>
          <a:xfrm>
            <a:off x="0" y="0"/>
            <a:ext cx="6449438"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C4E3B39F-E016-446B-9DDB-5E4D2B9C0FA1}"/>
              </a:ext>
            </a:extLst>
          </p:cNvPr>
          <p:cNvSpPr>
            <a:spLocks noGrp="1"/>
          </p:cNvSpPr>
          <p:nvPr>
            <p:ph type="title" hasCustomPrompt="1"/>
          </p:nvPr>
        </p:nvSpPr>
        <p:spPr>
          <a:xfrm>
            <a:off x="876300" y="3099439"/>
            <a:ext cx="4701511" cy="436093"/>
          </a:xfrm>
          <a:prstGeom prst="rect">
            <a:avLst/>
          </a:prstGeom>
        </p:spPr>
        <p:txBody>
          <a:bodyPr lIns="0">
            <a:noAutofit/>
          </a:bodyPr>
          <a:lstStyle>
            <a:lvl1pPr>
              <a:defRPr sz="3600" b="1">
                <a:solidFill>
                  <a:schemeClr val="bg1"/>
                </a:solidFill>
                <a:latin typeface="Raleway" panose="020B0503030101060003" pitchFamily="34" charset="0"/>
              </a:defRPr>
            </a:lvl1pPr>
          </a:lstStyle>
          <a:p>
            <a:r>
              <a:rPr lang="en-US" dirty="0"/>
              <a:t>Content Headline</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885825" y="3820141"/>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9" name="Text Placeholder 3">
            <a:extLst>
              <a:ext uri="{FF2B5EF4-FFF2-40B4-BE49-F238E27FC236}">
                <a16:creationId xmlns:a16="http://schemas.microsoft.com/office/drawing/2014/main" id="{B17A8ED2-12C5-4DB3-8299-1E3163B8DDD6}"/>
              </a:ext>
            </a:extLst>
          </p:cNvPr>
          <p:cNvSpPr>
            <a:spLocks noGrp="1"/>
          </p:cNvSpPr>
          <p:nvPr>
            <p:ph type="body" sz="half" idx="17" hasCustomPrompt="1"/>
          </p:nvPr>
        </p:nvSpPr>
        <p:spPr>
          <a:xfrm>
            <a:off x="7440021" y="1688517"/>
            <a:ext cx="3795426" cy="734417"/>
          </a:xfrm>
          <a:prstGeom prst="rect">
            <a:avLst/>
          </a:prstGeom>
        </p:spPr>
        <p:txBody>
          <a:bodyPr lIns="0" anchor="t">
            <a:noAutofit/>
          </a:bodyPr>
          <a:lstStyle>
            <a:lvl1pPr marL="0" indent="0">
              <a:lnSpc>
                <a:spcPct val="100000"/>
              </a:lnSpc>
              <a:spcBef>
                <a:spcPts val="0"/>
              </a:spcBef>
              <a:spcAft>
                <a:spcPts val="0"/>
              </a:spcAft>
              <a:buNone/>
              <a:defRPr sz="105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30" name="Text Placeholder 2">
            <a:extLst>
              <a:ext uri="{FF2B5EF4-FFF2-40B4-BE49-F238E27FC236}">
                <a16:creationId xmlns:a16="http://schemas.microsoft.com/office/drawing/2014/main" id="{C5CB2342-FAF8-47E0-BF90-63DCF0FE229F}"/>
              </a:ext>
            </a:extLst>
          </p:cNvPr>
          <p:cNvSpPr>
            <a:spLocks noGrp="1"/>
          </p:cNvSpPr>
          <p:nvPr>
            <p:ph type="body" idx="1" hasCustomPrompt="1"/>
          </p:nvPr>
        </p:nvSpPr>
        <p:spPr>
          <a:xfrm>
            <a:off x="7440021" y="746954"/>
            <a:ext cx="2771778" cy="307579"/>
          </a:xfrm>
          <a:prstGeom prst="rect">
            <a:avLst/>
          </a:prstGeom>
        </p:spPr>
        <p:txBody>
          <a:bodyPr lIns="0" anchor="ctr">
            <a:noAutofit/>
          </a:bodyPr>
          <a:lstStyle>
            <a:lvl1pPr marL="0" indent="0">
              <a:buNone/>
              <a:defRPr sz="16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31" name="Text Placeholder 2">
            <a:extLst>
              <a:ext uri="{FF2B5EF4-FFF2-40B4-BE49-F238E27FC236}">
                <a16:creationId xmlns:a16="http://schemas.microsoft.com/office/drawing/2014/main" id="{FFED95E6-2935-49B2-9ED0-38FE345F34D0}"/>
              </a:ext>
            </a:extLst>
          </p:cNvPr>
          <p:cNvSpPr>
            <a:spLocks noGrp="1"/>
          </p:cNvSpPr>
          <p:nvPr>
            <p:ph type="body" idx="20" hasCustomPrompt="1"/>
          </p:nvPr>
        </p:nvSpPr>
        <p:spPr>
          <a:xfrm>
            <a:off x="7440021" y="1133115"/>
            <a:ext cx="2771778" cy="476821"/>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Line 1</a:t>
            </a:r>
          </a:p>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Title Line 2</a:t>
            </a:r>
          </a:p>
        </p:txBody>
      </p:sp>
      <p:sp>
        <p:nvSpPr>
          <p:cNvPr id="28" name="Slide Number Placeholder 5">
            <a:extLst>
              <a:ext uri="{FF2B5EF4-FFF2-40B4-BE49-F238E27FC236}">
                <a16:creationId xmlns:a16="http://schemas.microsoft.com/office/drawing/2014/main" id="{6E883BC0-4964-4672-AFEC-5AE371F25A09}"/>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32" name="Footer Placeholder 4">
            <a:extLst>
              <a:ext uri="{FF2B5EF4-FFF2-40B4-BE49-F238E27FC236}">
                <a16:creationId xmlns:a16="http://schemas.microsoft.com/office/drawing/2014/main" id="{6FFF2320-D5EF-4FEA-96DA-3BD556757179}"/>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
        <p:nvSpPr>
          <p:cNvPr id="3" name="Picture Placeholder 2">
            <a:extLst>
              <a:ext uri="{FF2B5EF4-FFF2-40B4-BE49-F238E27FC236}">
                <a16:creationId xmlns:a16="http://schemas.microsoft.com/office/drawing/2014/main" id="{7596A755-AF97-466F-AD70-7B17BEA95225}"/>
              </a:ext>
            </a:extLst>
          </p:cNvPr>
          <p:cNvSpPr>
            <a:spLocks noGrp="1"/>
          </p:cNvSpPr>
          <p:nvPr>
            <p:ph type="pic" sz="quarter" idx="29"/>
          </p:nvPr>
        </p:nvSpPr>
        <p:spPr>
          <a:xfrm>
            <a:off x="5537378" y="746954"/>
            <a:ext cx="1678179" cy="1674145"/>
          </a:xfrm>
        </p:spPr>
        <p:txBody>
          <a:bodyPr/>
          <a:lstStyle/>
          <a:p>
            <a:endParaRPr lang="en-US"/>
          </a:p>
        </p:txBody>
      </p:sp>
      <p:pic>
        <p:nvPicPr>
          <p:cNvPr id="40" name="Picture 39" descr="A picture containing drawing&#10;&#10;Description automatically generated">
            <a:extLst>
              <a:ext uri="{FF2B5EF4-FFF2-40B4-BE49-F238E27FC236}">
                <a16:creationId xmlns:a16="http://schemas.microsoft.com/office/drawing/2014/main" id="{D8EFF20F-21B0-4351-B8AB-DBAAFFDED22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4" y="6265618"/>
            <a:ext cx="1179717" cy="591292"/>
          </a:xfrm>
          <a:prstGeom prst="rect">
            <a:avLst/>
          </a:prstGeom>
        </p:spPr>
      </p:pic>
      <p:cxnSp>
        <p:nvCxnSpPr>
          <p:cNvPr id="47" name="Straight Connector 46">
            <a:extLst>
              <a:ext uri="{FF2B5EF4-FFF2-40B4-BE49-F238E27FC236}">
                <a16:creationId xmlns:a16="http://schemas.microsoft.com/office/drawing/2014/main" id="{0F2750E9-4989-4FE8-8BBC-7EA55EAC5F9B}"/>
              </a:ext>
            </a:extLst>
          </p:cNvPr>
          <p:cNvCxnSpPr>
            <a:cxnSpLocks/>
          </p:cNvCxnSpPr>
          <p:nvPr userDrawn="1"/>
        </p:nvCxnSpPr>
        <p:spPr>
          <a:xfrm>
            <a:off x="7437189" y="1620177"/>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48" name="Text Placeholder 3">
            <a:extLst>
              <a:ext uri="{FF2B5EF4-FFF2-40B4-BE49-F238E27FC236}">
                <a16:creationId xmlns:a16="http://schemas.microsoft.com/office/drawing/2014/main" id="{40029F01-4230-4651-8307-A31BFC44E463}"/>
              </a:ext>
            </a:extLst>
          </p:cNvPr>
          <p:cNvSpPr>
            <a:spLocks noGrp="1"/>
          </p:cNvSpPr>
          <p:nvPr>
            <p:ph type="body" sz="half" idx="30" hasCustomPrompt="1"/>
          </p:nvPr>
        </p:nvSpPr>
        <p:spPr>
          <a:xfrm>
            <a:off x="7440021" y="3602867"/>
            <a:ext cx="3795426" cy="734417"/>
          </a:xfrm>
          <a:prstGeom prst="rect">
            <a:avLst/>
          </a:prstGeom>
        </p:spPr>
        <p:txBody>
          <a:bodyPr lIns="0" anchor="t">
            <a:noAutofit/>
          </a:bodyPr>
          <a:lstStyle>
            <a:lvl1pPr marL="0" indent="0">
              <a:lnSpc>
                <a:spcPct val="100000"/>
              </a:lnSpc>
              <a:spcBef>
                <a:spcPts val="0"/>
              </a:spcBef>
              <a:spcAft>
                <a:spcPts val="0"/>
              </a:spcAft>
              <a:buNone/>
              <a:defRPr sz="105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49" name="Text Placeholder 2">
            <a:extLst>
              <a:ext uri="{FF2B5EF4-FFF2-40B4-BE49-F238E27FC236}">
                <a16:creationId xmlns:a16="http://schemas.microsoft.com/office/drawing/2014/main" id="{975BE64B-7B9A-44C4-B70C-60D54C36506F}"/>
              </a:ext>
            </a:extLst>
          </p:cNvPr>
          <p:cNvSpPr>
            <a:spLocks noGrp="1"/>
          </p:cNvSpPr>
          <p:nvPr>
            <p:ph type="body" idx="31" hasCustomPrompt="1"/>
          </p:nvPr>
        </p:nvSpPr>
        <p:spPr>
          <a:xfrm>
            <a:off x="7440021" y="2661304"/>
            <a:ext cx="2771778" cy="307579"/>
          </a:xfrm>
          <a:prstGeom prst="rect">
            <a:avLst/>
          </a:prstGeom>
        </p:spPr>
        <p:txBody>
          <a:bodyPr lIns="0" anchor="ctr">
            <a:noAutofit/>
          </a:bodyPr>
          <a:lstStyle>
            <a:lvl1pPr marL="0" indent="0">
              <a:buNone/>
              <a:defRPr sz="16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50" name="Text Placeholder 2">
            <a:extLst>
              <a:ext uri="{FF2B5EF4-FFF2-40B4-BE49-F238E27FC236}">
                <a16:creationId xmlns:a16="http://schemas.microsoft.com/office/drawing/2014/main" id="{6E3FD2A7-4684-4E96-AEDB-CC4308E58BAF}"/>
              </a:ext>
            </a:extLst>
          </p:cNvPr>
          <p:cNvSpPr>
            <a:spLocks noGrp="1"/>
          </p:cNvSpPr>
          <p:nvPr>
            <p:ph type="body" idx="32" hasCustomPrompt="1"/>
          </p:nvPr>
        </p:nvSpPr>
        <p:spPr>
          <a:xfrm>
            <a:off x="7440021" y="3047465"/>
            <a:ext cx="2771778" cy="476821"/>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Line 1</a:t>
            </a:r>
          </a:p>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Title Line 2</a:t>
            </a:r>
          </a:p>
        </p:txBody>
      </p:sp>
      <p:sp>
        <p:nvSpPr>
          <p:cNvPr id="51" name="Picture Placeholder 2">
            <a:extLst>
              <a:ext uri="{FF2B5EF4-FFF2-40B4-BE49-F238E27FC236}">
                <a16:creationId xmlns:a16="http://schemas.microsoft.com/office/drawing/2014/main" id="{24A6929F-E916-45F6-90FF-DBDB8ECCE818}"/>
              </a:ext>
            </a:extLst>
          </p:cNvPr>
          <p:cNvSpPr>
            <a:spLocks noGrp="1"/>
          </p:cNvSpPr>
          <p:nvPr>
            <p:ph type="pic" sz="quarter" idx="33"/>
          </p:nvPr>
        </p:nvSpPr>
        <p:spPr>
          <a:xfrm>
            <a:off x="5537378" y="2661304"/>
            <a:ext cx="1678179" cy="1674145"/>
          </a:xfrm>
        </p:spPr>
        <p:txBody>
          <a:bodyPr/>
          <a:lstStyle/>
          <a:p>
            <a:endParaRPr lang="en-US"/>
          </a:p>
        </p:txBody>
      </p:sp>
      <p:cxnSp>
        <p:nvCxnSpPr>
          <p:cNvPr id="52" name="Straight Connector 51">
            <a:extLst>
              <a:ext uri="{FF2B5EF4-FFF2-40B4-BE49-F238E27FC236}">
                <a16:creationId xmlns:a16="http://schemas.microsoft.com/office/drawing/2014/main" id="{E91969E0-A69E-4A97-A34E-1290D02D2E5C}"/>
              </a:ext>
            </a:extLst>
          </p:cNvPr>
          <p:cNvCxnSpPr>
            <a:cxnSpLocks/>
          </p:cNvCxnSpPr>
          <p:nvPr userDrawn="1"/>
        </p:nvCxnSpPr>
        <p:spPr>
          <a:xfrm>
            <a:off x="7437189" y="3534527"/>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53" name="Text Placeholder 3">
            <a:extLst>
              <a:ext uri="{FF2B5EF4-FFF2-40B4-BE49-F238E27FC236}">
                <a16:creationId xmlns:a16="http://schemas.microsoft.com/office/drawing/2014/main" id="{51AA2991-DC43-4023-AF54-536E5CD61486}"/>
              </a:ext>
            </a:extLst>
          </p:cNvPr>
          <p:cNvSpPr>
            <a:spLocks noGrp="1"/>
          </p:cNvSpPr>
          <p:nvPr>
            <p:ph type="body" sz="half" idx="34" hasCustomPrompt="1"/>
          </p:nvPr>
        </p:nvSpPr>
        <p:spPr>
          <a:xfrm>
            <a:off x="7440021" y="5517528"/>
            <a:ext cx="3795426" cy="734417"/>
          </a:xfrm>
          <a:prstGeom prst="rect">
            <a:avLst/>
          </a:prstGeom>
        </p:spPr>
        <p:txBody>
          <a:bodyPr lIns="0" anchor="t">
            <a:noAutofit/>
          </a:bodyPr>
          <a:lstStyle>
            <a:lvl1pPr marL="0" indent="0">
              <a:lnSpc>
                <a:spcPct val="100000"/>
              </a:lnSpc>
              <a:spcBef>
                <a:spcPts val="0"/>
              </a:spcBef>
              <a:spcAft>
                <a:spcPts val="0"/>
              </a:spcAft>
              <a:buNone/>
              <a:defRPr sz="105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54" name="Text Placeholder 2">
            <a:extLst>
              <a:ext uri="{FF2B5EF4-FFF2-40B4-BE49-F238E27FC236}">
                <a16:creationId xmlns:a16="http://schemas.microsoft.com/office/drawing/2014/main" id="{B21CACAE-B253-4D26-826E-5C6921075C3E}"/>
              </a:ext>
            </a:extLst>
          </p:cNvPr>
          <p:cNvSpPr>
            <a:spLocks noGrp="1"/>
          </p:cNvSpPr>
          <p:nvPr>
            <p:ph type="body" idx="35" hasCustomPrompt="1"/>
          </p:nvPr>
        </p:nvSpPr>
        <p:spPr>
          <a:xfrm>
            <a:off x="7440021" y="4575965"/>
            <a:ext cx="2771778" cy="307579"/>
          </a:xfrm>
          <a:prstGeom prst="rect">
            <a:avLst/>
          </a:prstGeom>
        </p:spPr>
        <p:txBody>
          <a:bodyPr lIns="0" anchor="ctr">
            <a:noAutofit/>
          </a:bodyPr>
          <a:lstStyle>
            <a:lvl1pPr marL="0" indent="0">
              <a:buNone/>
              <a:defRPr sz="16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60" name="Text Placeholder 2">
            <a:extLst>
              <a:ext uri="{FF2B5EF4-FFF2-40B4-BE49-F238E27FC236}">
                <a16:creationId xmlns:a16="http://schemas.microsoft.com/office/drawing/2014/main" id="{F21C99F4-BEC5-4B58-A822-86879E4151DA}"/>
              </a:ext>
            </a:extLst>
          </p:cNvPr>
          <p:cNvSpPr>
            <a:spLocks noGrp="1"/>
          </p:cNvSpPr>
          <p:nvPr>
            <p:ph type="body" idx="36" hasCustomPrompt="1"/>
          </p:nvPr>
        </p:nvSpPr>
        <p:spPr>
          <a:xfrm>
            <a:off x="7440021" y="4962126"/>
            <a:ext cx="2771778" cy="476821"/>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A6AFBA"/>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Line 1</a:t>
            </a:r>
          </a:p>
          <a:p>
            <a:pPr marL="0" marR="0" lvl="0" indent="0" algn="l" defTabSz="914400" rtl="0" eaLnBrk="1" fontAlgn="auto" latinLnBrk="0" hangingPunct="1">
              <a:lnSpc>
                <a:spcPct val="90000"/>
              </a:lnSpc>
              <a:spcBef>
                <a:spcPts val="1000"/>
              </a:spcBef>
              <a:spcAft>
                <a:spcPts val="0"/>
              </a:spcAft>
              <a:buClr>
                <a:srgbClr val="EF8A44"/>
              </a:buClr>
              <a:buSzTx/>
              <a:buFont typeface="+mj-lt"/>
              <a:buNone/>
              <a:tabLst/>
              <a:defRPr/>
            </a:pPr>
            <a:r>
              <a:rPr lang="en-US" dirty="0"/>
              <a:t>Title Line 2</a:t>
            </a:r>
          </a:p>
        </p:txBody>
      </p:sp>
      <p:sp>
        <p:nvSpPr>
          <p:cNvPr id="61" name="Picture Placeholder 2">
            <a:extLst>
              <a:ext uri="{FF2B5EF4-FFF2-40B4-BE49-F238E27FC236}">
                <a16:creationId xmlns:a16="http://schemas.microsoft.com/office/drawing/2014/main" id="{6692CE41-7AEE-4A67-BAF4-D11120870393}"/>
              </a:ext>
            </a:extLst>
          </p:cNvPr>
          <p:cNvSpPr>
            <a:spLocks noGrp="1"/>
          </p:cNvSpPr>
          <p:nvPr>
            <p:ph type="pic" sz="quarter" idx="37"/>
          </p:nvPr>
        </p:nvSpPr>
        <p:spPr>
          <a:xfrm>
            <a:off x="5537378" y="4575965"/>
            <a:ext cx="1678179" cy="1674145"/>
          </a:xfrm>
        </p:spPr>
        <p:txBody>
          <a:bodyPr/>
          <a:lstStyle/>
          <a:p>
            <a:endParaRPr lang="en-US"/>
          </a:p>
        </p:txBody>
      </p:sp>
      <p:cxnSp>
        <p:nvCxnSpPr>
          <p:cNvPr id="62" name="Straight Connector 61">
            <a:extLst>
              <a:ext uri="{FF2B5EF4-FFF2-40B4-BE49-F238E27FC236}">
                <a16:creationId xmlns:a16="http://schemas.microsoft.com/office/drawing/2014/main" id="{8A2EBFAA-78CE-476D-A112-6276B469DC53}"/>
              </a:ext>
            </a:extLst>
          </p:cNvPr>
          <p:cNvCxnSpPr>
            <a:cxnSpLocks/>
          </p:cNvCxnSpPr>
          <p:nvPr userDrawn="1"/>
        </p:nvCxnSpPr>
        <p:spPr>
          <a:xfrm>
            <a:off x="7437189" y="5449188"/>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239157"/>
      </p:ext>
    </p:extLst>
  </p:cSld>
  <p:clrMapOvr>
    <a:masterClrMapping/>
  </p:clrMapOvr>
  <p:extLst>
    <p:ext uri="{DCECCB84-F9BA-43D5-87BE-67443E8EF086}">
      <p15:sldGuideLst xmlns:p15="http://schemas.microsoft.com/office/powerpoint/2012/main">
        <p15:guide id="1" orient="horz" pos="3216">
          <p15:clr>
            <a:srgbClr val="FBAE40"/>
          </p15:clr>
        </p15:guide>
        <p15:guide id="2" pos="55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pro Team V2">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E54167A7-3F99-4F63-9F2F-42BDB3784404}"/>
              </a:ext>
            </a:extLst>
          </p:cNvPr>
          <p:cNvSpPr/>
          <p:nvPr userDrawn="1"/>
        </p:nvSpPr>
        <p:spPr>
          <a:xfrm>
            <a:off x="866775" y="1866848"/>
            <a:ext cx="4701510"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a:extLst>
              <a:ext uri="{FF2B5EF4-FFF2-40B4-BE49-F238E27FC236}">
                <a16:creationId xmlns:a16="http://schemas.microsoft.com/office/drawing/2014/main" id="{FF15677E-9EFB-42CF-A1E7-C65E8818009E}"/>
              </a:ext>
            </a:extLst>
          </p:cNvPr>
          <p:cNvCxnSpPr>
            <a:cxnSpLocks/>
          </p:cNvCxnSpPr>
          <p:nvPr userDrawn="1"/>
        </p:nvCxnSpPr>
        <p:spPr>
          <a:xfrm flipH="1">
            <a:off x="866775" y="1816658"/>
            <a:ext cx="4701510"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drawing&#10;&#10;Description automatically generated">
            <a:extLst>
              <a:ext uri="{FF2B5EF4-FFF2-40B4-BE49-F238E27FC236}">
                <a16:creationId xmlns:a16="http://schemas.microsoft.com/office/drawing/2014/main" id="{CF104481-FD6F-4F40-A716-07D0DE2B782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27" name="Text Placeholder 2">
            <a:extLst>
              <a:ext uri="{FF2B5EF4-FFF2-40B4-BE49-F238E27FC236}">
                <a16:creationId xmlns:a16="http://schemas.microsoft.com/office/drawing/2014/main" id="{5662852F-5EB3-471F-9ACF-DB231A685401}"/>
              </a:ext>
            </a:extLst>
          </p:cNvPr>
          <p:cNvSpPr>
            <a:spLocks noGrp="1"/>
          </p:cNvSpPr>
          <p:nvPr>
            <p:ph type="body" idx="21" hasCustomPrompt="1"/>
          </p:nvPr>
        </p:nvSpPr>
        <p:spPr>
          <a:xfrm>
            <a:off x="1242474" y="1946882"/>
            <a:ext cx="3948650"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30" name="Text Placeholder 2">
            <a:extLst>
              <a:ext uri="{FF2B5EF4-FFF2-40B4-BE49-F238E27FC236}">
                <a16:creationId xmlns:a16="http://schemas.microsoft.com/office/drawing/2014/main" id="{67C6D42F-54F9-4E8D-96C2-C34758BEB3C0}"/>
              </a:ext>
            </a:extLst>
          </p:cNvPr>
          <p:cNvSpPr>
            <a:spLocks noGrp="1"/>
          </p:cNvSpPr>
          <p:nvPr>
            <p:ph type="body" idx="22" hasCustomPrompt="1"/>
          </p:nvPr>
        </p:nvSpPr>
        <p:spPr>
          <a:xfrm>
            <a:off x="1242474" y="2175719"/>
            <a:ext cx="3948650"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F2F2F2"/>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91" name="Title 1">
            <a:extLst>
              <a:ext uri="{FF2B5EF4-FFF2-40B4-BE49-F238E27FC236}">
                <a16:creationId xmlns:a16="http://schemas.microsoft.com/office/drawing/2014/main" id="{51606306-14F1-4A26-9D4D-BCCCE1FC085C}"/>
              </a:ext>
            </a:extLst>
          </p:cNvPr>
          <p:cNvSpPr>
            <a:spLocks noGrp="1"/>
          </p:cNvSpPr>
          <p:nvPr>
            <p:ph type="title" hasCustomPrompt="1"/>
          </p:nvPr>
        </p:nvSpPr>
        <p:spPr>
          <a:xfrm>
            <a:off x="866775" y="697798"/>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92" name="Straight Connector 91">
            <a:extLst>
              <a:ext uri="{FF2B5EF4-FFF2-40B4-BE49-F238E27FC236}">
                <a16:creationId xmlns:a16="http://schemas.microsoft.com/office/drawing/2014/main" id="{229C062B-AB26-4D67-AAE2-1C6702C651B0}"/>
              </a:ext>
            </a:extLst>
          </p:cNvPr>
          <p:cNvCxnSpPr>
            <a:cxnSpLocks/>
          </p:cNvCxnSpPr>
          <p:nvPr userDrawn="1"/>
        </p:nvCxnSpPr>
        <p:spPr>
          <a:xfrm>
            <a:off x="866775" y="1418500"/>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59764744-0574-4FA2-8B4F-B7F2DE306DC6}"/>
              </a:ext>
            </a:extLst>
          </p:cNvPr>
          <p:cNvSpPr/>
          <p:nvPr userDrawn="1"/>
        </p:nvSpPr>
        <p:spPr>
          <a:xfrm>
            <a:off x="866775" y="2726334"/>
            <a:ext cx="4701510"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B165AAAA-5895-4C86-BB9B-868DC239CDD5}"/>
              </a:ext>
            </a:extLst>
          </p:cNvPr>
          <p:cNvCxnSpPr>
            <a:cxnSpLocks/>
          </p:cNvCxnSpPr>
          <p:nvPr userDrawn="1"/>
        </p:nvCxnSpPr>
        <p:spPr>
          <a:xfrm flipH="1">
            <a:off x="866775" y="2676144"/>
            <a:ext cx="4701510"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99" name="Text Placeholder 2">
            <a:extLst>
              <a:ext uri="{FF2B5EF4-FFF2-40B4-BE49-F238E27FC236}">
                <a16:creationId xmlns:a16="http://schemas.microsoft.com/office/drawing/2014/main" id="{D823A013-910F-4F13-ABA9-267D95B03151}"/>
              </a:ext>
            </a:extLst>
          </p:cNvPr>
          <p:cNvSpPr>
            <a:spLocks noGrp="1"/>
          </p:cNvSpPr>
          <p:nvPr>
            <p:ph type="body" idx="33" hasCustomPrompt="1"/>
          </p:nvPr>
        </p:nvSpPr>
        <p:spPr>
          <a:xfrm>
            <a:off x="1242474" y="2806368"/>
            <a:ext cx="3948650"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00" name="Text Placeholder 2">
            <a:extLst>
              <a:ext uri="{FF2B5EF4-FFF2-40B4-BE49-F238E27FC236}">
                <a16:creationId xmlns:a16="http://schemas.microsoft.com/office/drawing/2014/main" id="{D2886801-E5FE-406A-883A-D8400818E821}"/>
              </a:ext>
            </a:extLst>
          </p:cNvPr>
          <p:cNvSpPr>
            <a:spLocks noGrp="1"/>
          </p:cNvSpPr>
          <p:nvPr>
            <p:ph type="body" idx="34" hasCustomPrompt="1"/>
          </p:nvPr>
        </p:nvSpPr>
        <p:spPr>
          <a:xfrm>
            <a:off x="1242474" y="3035205"/>
            <a:ext cx="3948650"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F2F2F2"/>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01" name="Rectangle 100">
            <a:extLst>
              <a:ext uri="{FF2B5EF4-FFF2-40B4-BE49-F238E27FC236}">
                <a16:creationId xmlns:a16="http://schemas.microsoft.com/office/drawing/2014/main" id="{EC8D3194-7269-471A-95BF-5AE5984EA47A}"/>
              </a:ext>
            </a:extLst>
          </p:cNvPr>
          <p:cNvSpPr/>
          <p:nvPr userDrawn="1"/>
        </p:nvSpPr>
        <p:spPr>
          <a:xfrm>
            <a:off x="866775" y="3583304"/>
            <a:ext cx="4701510"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 name="Straight Connector 101">
            <a:extLst>
              <a:ext uri="{FF2B5EF4-FFF2-40B4-BE49-F238E27FC236}">
                <a16:creationId xmlns:a16="http://schemas.microsoft.com/office/drawing/2014/main" id="{B967DF27-3441-4B6A-B76D-2C3DA64026B5}"/>
              </a:ext>
            </a:extLst>
          </p:cNvPr>
          <p:cNvCxnSpPr>
            <a:cxnSpLocks/>
          </p:cNvCxnSpPr>
          <p:nvPr userDrawn="1"/>
        </p:nvCxnSpPr>
        <p:spPr>
          <a:xfrm flipH="1">
            <a:off x="866775" y="3533114"/>
            <a:ext cx="4701510"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03" name="Text Placeholder 2">
            <a:extLst>
              <a:ext uri="{FF2B5EF4-FFF2-40B4-BE49-F238E27FC236}">
                <a16:creationId xmlns:a16="http://schemas.microsoft.com/office/drawing/2014/main" id="{A211AB86-807B-4403-A5BA-D47B152D8441}"/>
              </a:ext>
            </a:extLst>
          </p:cNvPr>
          <p:cNvSpPr>
            <a:spLocks noGrp="1"/>
          </p:cNvSpPr>
          <p:nvPr>
            <p:ph type="body" idx="35" hasCustomPrompt="1"/>
          </p:nvPr>
        </p:nvSpPr>
        <p:spPr>
          <a:xfrm>
            <a:off x="1242474" y="3663338"/>
            <a:ext cx="3948650"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04" name="Text Placeholder 2">
            <a:extLst>
              <a:ext uri="{FF2B5EF4-FFF2-40B4-BE49-F238E27FC236}">
                <a16:creationId xmlns:a16="http://schemas.microsoft.com/office/drawing/2014/main" id="{F6D71084-ACBC-4F57-A0D8-A8A105477E25}"/>
              </a:ext>
            </a:extLst>
          </p:cNvPr>
          <p:cNvSpPr>
            <a:spLocks noGrp="1"/>
          </p:cNvSpPr>
          <p:nvPr>
            <p:ph type="body" idx="36" hasCustomPrompt="1"/>
          </p:nvPr>
        </p:nvSpPr>
        <p:spPr>
          <a:xfrm>
            <a:off x="1242474" y="3892175"/>
            <a:ext cx="3948650"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F2F2F2"/>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05" name="Rectangle 104">
            <a:extLst>
              <a:ext uri="{FF2B5EF4-FFF2-40B4-BE49-F238E27FC236}">
                <a16:creationId xmlns:a16="http://schemas.microsoft.com/office/drawing/2014/main" id="{826BDF39-21DB-435C-A269-A9B1D96C0843}"/>
              </a:ext>
            </a:extLst>
          </p:cNvPr>
          <p:cNvSpPr/>
          <p:nvPr userDrawn="1"/>
        </p:nvSpPr>
        <p:spPr>
          <a:xfrm>
            <a:off x="866775" y="4453986"/>
            <a:ext cx="4701510"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105">
            <a:extLst>
              <a:ext uri="{FF2B5EF4-FFF2-40B4-BE49-F238E27FC236}">
                <a16:creationId xmlns:a16="http://schemas.microsoft.com/office/drawing/2014/main" id="{B7FEE65A-D356-4A0C-AFFA-EBBA05405385}"/>
              </a:ext>
            </a:extLst>
          </p:cNvPr>
          <p:cNvCxnSpPr>
            <a:cxnSpLocks/>
          </p:cNvCxnSpPr>
          <p:nvPr userDrawn="1"/>
        </p:nvCxnSpPr>
        <p:spPr>
          <a:xfrm flipH="1">
            <a:off x="866775" y="4403796"/>
            <a:ext cx="4701510"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07" name="Text Placeholder 2">
            <a:extLst>
              <a:ext uri="{FF2B5EF4-FFF2-40B4-BE49-F238E27FC236}">
                <a16:creationId xmlns:a16="http://schemas.microsoft.com/office/drawing/2014/main" id="{A29D6B79-5167-469D-A55E-4CC73CACC188}"/>
              </a:ext>
            </a:extLst>
          </p:cNvPr>
          <p:cNvSpPr>
            <a:spLocks noGrp="1"/>
          </p:cNvSpPr>
          <p:nvPr>
            <p:ph type="body" idx="37" hasCustomPrompt="1"/>
          </p:nvPr>
        </p:nvSpPr>
        <p:spPr>
          <a:xfrm>
            <a:off x="1242474" y="4534020"/>
            <a:ext cx="3948650"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08" name="Text Placeholder 2">
            <a:extLst>
              <a:ext uri="{FF2B5EF4-FFF2-40B4-BE49-F238E27FC236}">
                <a16:creationId xmlns:a16="http://schemas.microsoft.com/office/drawing/2014/main" id="{E94076F6-BF24-414D-AC2A-211E24B7A988}"/>
              </a:ext>
            </a:extLst>
          </p:cNvPr>
          <p:cNvSpPr>
            <a:spLocks noGrp="1"/>
          </p:cNvSpPr>
          <p:nvPr>
            <p:ph type="body" idx="38" hasCustomPrompt="1"/>
          </p:nvPr>
        </p:nvSpPr>
        <p:spPr>
          <a:xfrm>
            <a:off x="1242474" y="4762857"/>
            <a:ext cx="3948650"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09" name="Rectangle 108">
            <a:extLst>
              <a:ext uri="{FF2B5EF4-FFF2-40B4-BE49-F238E27FC236}">
                <a16:creationId xmlns:a16="http://schemas.microsoft.com/office/drawing/2014/main" id="{55524A6D-BE8A-42F5-A9E2-6E760D2BA567}"/>
              </a:ext>
            </a:extLst>
          </p:cNvPr>
          <p:cNvSpPr/>
          <p:nvPr userDrawn="1"/>
        </p:nvSpPr>
        <p:spPr>
          <a:xfrm>
            <a:off x="866775" y="5308719"/>
            <a:ext cx="4701510"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2C520F7E-6CFD-4FE1-8D69-7CA768078F0D}"/>
              </a:ext>
            </a:extLst>
          </p:cNvPr>
          <p:cNvCxnSpPr>
            <a:cxnSpLocks/>
          </p:cNvCxnSpPr>
          <p:nvPr userDrawn="1"/>
        </p:nvCxnSpPr>
        <p:spPr>
          <a:xfrm flipH="1">
            <a:off x="866775" y="5267238"/>
            <a:ext cx="4701510"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11" name="Text Placeholder 2">
            <a:extLst>
              <a:ext uri="{FF2B5EF4-FFF2-40B4-BE49-F238E27FC236}">
                <a16:creationId xmlns:a16="http://schemas.microsoft.com/office/drawing/2014/main" id="{C6583F1F-EDFA-4DA8-A08E-56A86DCD10F0}"/>
              </a:ext>
            </a:extLst>
          </p:cNvPr>
          <p:cNvSpPr>
            <a:spLocks noGrp="1"/>
          </p:cNvSpPr>
          <p:nvPr>
            <p:ph type="body" idx="39" hasCustomPrompt="1"/>
          </p:nvPr>
        </p:nvSpPr>
        <p:spPr>
          <a:xfrm>
            <a:off x="1242473" y="5397462"/>
            <a:ext cx="3948651"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12" name="Text Placeholder 2">
            <a:extLst>
              <a:ext uri="{FF2B5EF4-FFF2-40B4-BE49-F238E27FC236}">
                <a16:creationId xmlns:a16="http://schemas.microsoft.com/office/drawing/2014/main" id="{A6A58FFF-152D-4E6F-93E4-3105429001DB}"/>
              </a:ext>
            </a:extLst>
          </p:cNvPr>
          <p:cNvSpPr>
            <a:spLocks noGrp="1"/>
          </p:cNvSpPr>
          <p:nvPr>
            <p:ph type="body" idx="40" hasCustomPrompt="1"/>
          </p:nvPr>
        </p:nvSpPr>
        <p:spPr>
          <a:xfrm>
            <a:off x="1242473" y="5626299"/>
            <a:ext cx="3948651" cy="251137"/>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rgbClr val="F2F2F2"/>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13" name="Rectangle 112">
            <a:extLst>
              <a:ext uri="{FF2B5EF4-FFF2-40B4-BE49-F238E27FC236}">
                <a16:creationId xmlns:a16="http://schemas.microsoft.com/office/drawing/2014/main" id="{1CFCE145-4778-4F1E-AD4F-FC1F155BDFC5}"/>
              </a:ext>
            </a:extLst>
          </p:cNvPr>
          <p:cNvSpPr/>
          <p:nvPr userDrawn="1"/>
        </p:nvSpPr>
        <p:spPr>
          <a:xfrm flipH="1">
            <a:off x="8077200" y="0"/>
            <a:ext cx="4114800"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Picture Placeholder 1">
            <a:extLst>
              <a:ext uri="{FF2B5EF4-FFF2-40B4-BE49-F238E27FC236}">
                <a16:creationId xmlns:a16="http://schemas.microsoft.com/office/drawing/2014/main" id="{5D6DB454-9F7B-4E55-9BB8-A1ADD4FB3795}"/>
              </a:ext>
            </a:extLst>
          </p:cNvPr>
          <p:cNvSpPr>
            <a:spLocks noGrp="1"/>
          </p:cNvSpPr>
          <p:nvPr>
            <p:ph type="pic" sz="quarter" idx="10"/>
          </p:nvPr>
        </p:nvSpPr>
        <p:spPr>
          <a:xfrm>
            <a:off x="6861693" y="697798"/>
            <a:ext cx="4314422" cy="5462403"/>
          </a:xfrm>
        </p:spPr>
      </p:sp>
      <p:sp>
        <p:nvSpPr>
          <p:cNvPr id="117" name="Slide Number Placeholder 5">
            <a:extLst>
              <a:ext uri="{FF2B5EF4-FFF2-40B4-BE49-F238E27FC236}">
                <a16:creationId xmlns:a16="http://schemas.microsoft.com/office/drawing/2014/main" id="{13319D04-E894-4DF8-9C76-9861D50FEDFE}"/>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118" name="Footer Placeholder 4">
            <a:extLst>
              <a:ext uri="{FF2B5EF4-FFF2-40B4-BE49-F238E27FC236}">
                <a16:creationId xmlns:a16="http://schemas.microsoft.com/office/drawing/2014/main" id="{2F549E84-3CF2-4B19-9193-EFAD3A70E6E0}"/>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988794544"/>
      </p:ext>
    </p:extLst>
  </p:cSld>
  <p:clrMapOvr>
    <a:masterClrMapping/>
  </p:clrMapOvr>
  <p:extLst>
    <p:ext uri="{DCECCB84-F9BA-43D5-87BE-67443E8EF086}">
      <p15:sldGuideLst xmlns:p15="http://schemas.microsoft.com/office/powerpoint/2012/main">
        <p15:guide id="1" orient="horz" pos="3216">
          <p15:clr>
            <a:srgbClr val="FBAE40"/>
          </p15:clr>
        </p15:guide>
        <p15:guide id="2" pos="59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llars">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DB020D4-B9E0-4B56-9915-99C4912B22DD}"/>
              </a:ext>
            </a:extLst>
          </p:cNvPr>
          <p:cNvSpPr/>
          <p:nvPr userDrawn="1"/>
        </p:nvSpPr>
        <p:spPr>
          <a:xfrm>
            <a:off x="0" y="1584959"/>
            <a:ext cx="4072988" cy="4720735"/>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FAA0BA5-8D8D-4F26-81D4-5F1F5F571ACC}"/>
              </a:ext>
            </a:extLst>
          </p:cNvPr>
          <p:cNvSpPr/>
          <p:nvPr userDrawn="1"/>
        </p:nvSpPr>
        <p:spPr>
          <a:xfrm>
            <a:off x="4072987" y="1584953"/>
            <a:ext cx="4059506" cy="4720736"/>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7D0154B5-91CA-4D40-B2C8-274719D9004D}"/>
              </a:ext>
            </a:extLst>
          </p:cNvPr>
          <p:cNvSpPr/>
          <p:nvPr userDrawn="1"/>
        </p:nvSpPr>
        <p:spPr>
          <a:xfrm>
            <a:off x="8132494" y="1584942"/>
            <a:ext cx="4059506" cy="4720736"/>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C4E3B39F-E016-446B-9DDB-5E4D2B9C0FA1}"/>
              </a:ext>
            </a:extLst>
          </p:cNvPr>
          <p:cNvSpPr>
            <a:spLocks noGrp="1"/>
          </p:cNvSpPr>
          <p:nvPr userDrawn="1">
            <p:ph type="title" hasCustomPrompt="1"/>
          </p:nvPr>
        </p:nvSpPr>
        <p:spPr>
          <a:xfrm>
            <a:off x="3745244" y="366237"/>
            <a:ext cx="4701511" cy="436093"/>
          </a:xfrm>
          <a:prstGeom prst="rect">
            <a:avLst/>
          </a:prstGeom>
        </p:spPr>
        <p:txBody>
          <a:bodyPr lIns="0">
            <a:noAutofit/>
          </a:bodyPr>
          <a:lstStyle>
            <a:lvl1pPr algn="ctr">
              <a:defRPr sz="3600" b="1">
                <a:solidFill>
                  <a:srgbClr val="37465E"/>
                </a:solidFill>
                <a:latin typeface="Raleway" panose="020B0503030101060003" pitchFamily="34" charset="0"/>
              </a:defRPr>
            </a:lvl1pPr>
          </a:lstStyle>
          <a:p>
            <a:r>
              <a:rPr lang="en-US" dirty="0"/>
              <a:t>Content Headline</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4852765" y="1086939"/>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6AAC8EBB-713E-4854-8065-BBE3A031CB8C}"/>
              </a:ext>
            </a:extLst>
          </p:cNvPr>
          <p:cNvSpPr>
            <a:spLocks noGrp="1"/>
          </p:cNvSpPr>
          <p:nvPr userDrawn="1">
            <p:ph type="body" idx="1" hasCustomPrompt="1"/>
          </p:nvPr>
        </p:nvSpPr>
        <p:spPr>
          <a:xfrm>
            <a:off x="1202134" y="3318815"/>
            <a:ext cx="1654278" cy="307579"/>
          </a:xfrm>
          <a:prstGeom prst="rect">
            <a:avLst/>
          </a:prstGeom>
        </p:spPr>
        <p:txBody>
          <a:bodyPr lIns="0" rIns="0" anchor="t" anchorCtr="0">
            <a:noAutofit/>
          </a:bodyPr>
          <a:lstStyle>
            <a:lvl1pPr marL="0" indent="0" algn="ctr">
              <a:buNone/>
              <a:defRPr sz="18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1</a:t>
            </a:r>
          </a:p>
        </p:txBody>
      </p:sp>
      <p:sp>
        <p:nvSpPr>
          <p:cNvPr id="32" name="Text Placeholder 3">
            <a:extLst>
              <a:ext uri="{FF2B5EF4-FFF2-40B4-BE49-F238E27FC236}">
                <a16:creationId xmlns:a16="http://schemas.microsoft.com/office/drawing/2014/main" id="{BC190AF0-8B77-4D50-ADF4-6955365DC96A}"/>
              </a:ext>
            </a:extLst>
          </p:cNvPr>
          <p:cNvSpPr>
            <a:spLocks noGrp="1"/>
          </p:cNvSpPr>
          <p:nvPr userDrawn="1">
            <p:ph type="body" sz="half" idx="20" hasCustomPrompt="1"/>
          </p:nvPr>
        </p:nvSpPr>
        <p:spPr>
          <a:xfrm>
            <a:off x="189793" y="4185210"/>
            <a:ext cx="3678962" cy="1467982"/>
          </a:xfrm>
          <a:prstGeom prst="rect">
            <a:avLst/>
          </a:prstGeom>
        </p:spPr>
        <p:txBody>
          <a:bodyPr lIns="0" rIns="0">
            <a:noAutofit/>
          </a:bodyPr>
          <a:lstStyle>
            <a:lvl1pPr marL="0" marR="0" indent="0" algn="ctr" defTabSz="914400" rtl="0" eaLnBrk="1" fontAlgn="auto" latinLnBrk="0" hangingPunct="1">
              <a:lnSpc>
                <a:spcPct val="100000"/>
              </a:lnSpc>
              <a:spcBef>
                <a:spcPts val="0"/>
              </a:spcBef>
              <a:spcAft>
                <a:spcPts val="1200"/>
              </a:spcAft>
              <a:buClr>
                <a:srgbClr val="EF8A44"/>
              </a:buClr>
              <a:buSzTx/>
              <a:buFont typeface="+mj-lt"/>
              <a:buNone/>
              <a:tabLst/>
              <a:defRPr sz="1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34" name="Straight Connector 33">
            <a:extLst>
              <a:ext uri="{FF2B5EF4-FFF2-40B4-BE49-F238E27FC236}">
                <a16:creationId xmlns:a16="http://schemas.microsoft.com/office/drawing/2014/main" id="{189D7F11-550C-45B0-9A23-3426F2B224AB}"/>
              </a:ext>
            </a:extLst>
          </p:cNvPr>
          <p:cNvCxnSpPr>
            <a:cxnSpLocks/>
          </p:cNvCxnSpPr>
          <p:nvPr userDrawn="1"/>
        </p:nvCxnSpPr>
        <p:spPr>
          <a:xfrm flipH="1">
            <a:off x="-87086" y="1584942"/>
            <a:ext cx="4160074" cy="0"/>
          </a:xfrm>
          <a:prstGeom prst="line">
            <a:avLst/>
          </a:prstGeom>
          <a:ln w="98425">
            <a:solidFill>
              <a:srgbClr val="BDE3E8"/>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id="{5D16C46F-8C34-467C-A486-08610D321D5F}"/>
              </a:ext>
            </a:extLst>
          </p:cNvPr>
          <p:cNvSpPr>
            <a:spLocks noGrp="1"/>
          </p:cNvSpPr>
          <p:nvPr userDrawn="1">
            <p:ph type="body" idx="21" hasCustomPrompt="1"/>
          </p:nvPr>
        </p:nvSpPr>
        <p:spPr>
          <a:xfrm>
            <a:off x="5286766" y="3318719"/>
            <a:ext cx="1629152" cy="307579"/>
          </a:xfrm>
          <a:prstGeom prst="rect">
            <a:avLst/>
          </a:prstGeom>
        </p:spPr>
        <p:txBody>
          <a:bodyPr lIns="0" rIns="0" anchor="t" anchorCtr="0">
            <a:noAutofit/>
          </a:bodyPr>
          <a:lstStyle>
            <a:lvl1pPr marL="0" indent="0" algn="ctr">
              <a:buNone/>
              <a:defRPr sz="18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2</a:t>
            </a:r>
          </a:p>
        </p:txBody>
      </p:sp>
      <p:sp>
        <p:nvSpPr>
          <p:cNvPr id="37" name="Text Placeholder 3">
            <a:extLst>
              <a:ext uri="{FF2B5EF4-FFF2-40B4-BE49-F238E27FC236}">
                <a16:creationId xmlns:a16="http://schemas.microsoft.com/office/drawing/2014/main" id="{AF5DF698-3519-493E-A397-9C623AF8C5EE}"/>
              </a:ext>
            </a:extLst>
          </p:cNvPr>
          <p:cNvSpPr>
            <a:spLocks noGrp="1"/>
          </p:cNvSpPr>
          <p:nvPr userDrawn="1">
            <p:ph type="body" sz="half" idx="22" hasCustomPrompt="1"/>
          </p:nvPr>
        </p:nvSpPr>
        <p:spPr>
          <a:xfrm>
            <a:off x="4277220" y="4185210"/>
            <a:ext cx="3637560" cy="1467982"/>
          </a:xfrm>
          <a:prstGeom prst="rect">
            <a:avLst/>
          </a:prstGeom>
        </p:spPr>
        <p:txBody>
          <a:bodyPr lIns="0" rIns="0">
            <a:noAutofit/>
          </a:bodyPr>
          <a:lstStyle>
            <a:lvl1pPr marL="0" marR="0" indent="0" algn="ctr" defTabSz="914400" rtl="0" eaLnBrk="1" fontAlgn="auto" latinLnBrk="0" hangingPunct="1">
              <a:lnSpc>
                <a:spcPct val="100000"/>
              </a:lnSpc>
              <a:spcBef>
                <a:spcPts val="0"/>
              </a:spcBef>
              <a:spcAft>
                <a:spcPts val="1200"/>
              </a:spcAft>
              <a:buClr>
                <a:srgbClr val="EF8A44"/>
              </a:buClr>
              <a:buSzTx/>
              <a:buFont typeface="+mj-lt"/>
              <a:buNone/>
              <a:tabLst/>
              <a:defRPr sz="1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38" name="Straight Connector 37">
            <a:extLst>
              <a:ext uri="{FF2B5EF4-FFF2-40B4-BE49-F238E27FC236}">
                <a16:creationId xmlns:a16="http://schemas.microsoft.com/office/drawing/2014/main" id="{4171056F-F6E0-46D8-B17F-EE0B76F2BA5F}"/>
              </a:ext>
            </a:extLst>
          </p:cNvPr>
          <p:cNvCxnSpPr>
            <a:cxnSpLocks/>
          </p:cNvCxnSpPr>
          <p:nvPr userDrawn="1"/>
        </p:nvCxnSpPr>
        <p:spPr>
          <a:xfrm flipH="1">
            <a:off x="4072989" y="1584942"/>
            <a:ext cx="4059504"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45" name="Text Placeholder 2">
            <a:extLst>
              <a:ext uri="{FF2B5EF4-FFF2-40B4-BE49-F238E27FC236}">
                <a16:creationId xmlns:a16="http://schemas.microsoft.com/office/drawing/2014/main" id="{D8BE2765-570C-4D2C-9816-A5F2432D8CE8}"/>
              </a:ext>
            </a:extLst>
          </p:cNvPr>
          <p:cNvSpPr>
            <a:spLocks noGrp="1"/>
          </p:cNvSpPr>
          <p:nvPr userDrawn="1">
            <p:ph type="body" idx="23" hasCustomPrompt="1"/>
          </p:nvPr>
        </p:nvSpPr>
        <p:spPr>
          <a:xfrm>
            <a:off x="8814457" y="3318815"/>
            <a:ext cx="2695575" cy="307579"/>
          </a:xfrm>
          <a:prstGeom prst="rect">
            <a:avLst/>
          </a:prstGeom>
        </p:spPr>
        <p:txBody>
          <a:bodyPr lIns="0" rIns="0" anchor="t" anchorCtr="0">
            <a:noAutofit/>
          </a:bodyPr>
          <a:lstStyle>
            <a:lvl1pPr marL="0" indent="0" algn="ctr">
              <a:buNone/>
              <a:defRPr sz="18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3</a:t>
            </a:r>
          </a:p>
        </p:txBody>
      </p:sp>
      <p:sp>
        <p:nvSpPr>
          <p:cNvPr id="46" name="Text Placeholder 3">
            <a:extLst>
              <a:ext uri="{FF2B5EF4-FFF2-40B4-BE49-F238E27FC236}">
                <a16:creationId xmlns:a16="http://schemas.microsoft.com/office/drawing/2014/main" id="{11D0D556-D1A7-407F-8771-90DAA129969C}"/>
              </a:ext>
            </a:extLst>
          </p:cNvPr>
          <p:cNvSpPr>
            <a:spLocks noGrp="1"/>
          </p:cNvSpPr>
          <p:nvPr userDrawn="1">
            <p:ph type="body" sz="half" idx="24" hasCustomPrompt="1"/>
          </p:nvPr>
        </p:nvSpPr>
        <p:spPr>
          <a:xfrm>
            <a:off x="8350206" y="4185210"/>
            <a:ext cx="3624080" cy="1467982"/>
          </a:xfrm>
          <a:prstGeom prst="rect">
            <a:avLst/>
          </a:prstGeom>
        </p:spPr>
        <p:txBody>
          <a:bodyPr lIns="0" rIns="0">
            <a:noAutofit/>
          </a:bodyPr>
          <a:lstStyle>
            <a:lvl1pPr marL="0" marR="0" indent="0" algn="ctr" defTabSz="914400" rtl="0" eaLnBrk="1" fontAlgn="auto" latinLnBrk="0" hangingPunct="1">
              <a:lnSpc>
                <a:spcPct val="100000"/>
              </a:lnSpc>
              <a:spcBef>
                <a:spcPts val="0"/>
              </a:spcBef>
              <a:spcAft>
                <a:spcPts val="1200"/>
              </a:spcAft>
              <a:buClr>
                <a:srgbClr val="EF8A44"/>
              </a:buClr>
              <a:buSzTx/>
              <a:buFont typeface="+mj-lt"/>
              <a:buNone/>
              <a:tabLst/>
              <a:defRPr sz="1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47" name="Straight Connector 46">
            <a:extLst>
              <a:ext uri="{FF2B5EF4-FFF2-40B4-BE49-F238E27FC236}">
                <a16:creationId xmlns:a16="http://schemas.microsoft.com/office/drawing/2014/main" id="{2F49F00E-0AFC-4F21-9F6B-E504E9188D26}"/>
              </a:ext>
            </a:extLst>
          </p:cNvPr>
          <p:cNvCxnSpPr>
            <a:cxnSpLocks/>
          </p:cNvCxnSpPr>
          <p:nvPr userDrawn="1"/>
        </p:nvCxnSpPr>
        <p:spPr>
          <a:xfrm flipH="1">
            <a:off x="8132493" y="1584942"/>
            <a:ext cx="4059508" cy="0"/>
          </a:xfrm>
          <a:prstGeom prst="line">
            <a:avLst/>
          </a:prstGeom>
          <a:ln w="98425">
            <a:solidFill>
              <a:srgbClr val="F2F2F2"/>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drawing&#10;&#10;Description automatically generated">
            <a:extLst>
              <a:ext uri="{FF2B5EF4-FFF2-40B4-BE49-F238E27FC236}">
                <a16:creationId xmlns:a16="http://schemas.microsoft.com/office/drawing/2014/main" id="{CF104481-FD6F-4F40-A716-07D0DE2B782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cxnSp>
        <p:nvCxnSpPr>
          <p:cNvPr id="23" name="Straight Connector 22">
            <a:extLst>
              <a:ext uri="{FF2B5EF4-FFF2-40B4-BE49-F238E27FC236}">
                <a16:creationId xmlns:a16="http://schemas.microsoft.com/office/drawing/2014/main" id="{7913DCE2-9520-4777-B2E5-2C0FF4E81775}"/>
              </a:ext>
            </a:extLst>
          </p:cNvPr>
          <p:cNvCxnSpPr>
            <a:cxnSpLocks/>
          </p:cNvCxnSpPr>
          <p:nvPr userDrawn="1"/>
        </p:nvCxnSpPr>
        <p:spPr>
          <a:xfrm>
            <a:off x="5189522" y="3958128"/>
            <a:ext cx="1812955" cy="0"/>
          </a:xfrm>
          <a:prstGeom prst="line">
            <a:avLst/>
          </a:prstGeom>
          <a:ln w="28575">
            <a:solidFill>
              <a:srgbClr val="54698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A3DDAD6-BF7A-4881-9D6C-E08EB575D86A}"/>
              </a:ext>
            </a:extLst>
          </p:cNvPr>
          <p:cNvCxnSpPr>
            <a:cxnSpLocks/>
          </p:cNvCxnSpPr>
          <p:nvPr userDrawn="1"/>
        </p:nvCxnSpPr>
        <p:spPr>
          <a:xfrm>
            <a:off x="1160897" y="3958128"/>
            <a:ext cx="1812955" cy="0"/>
          </a:xfrm>
          <a:prstGeom prst="line">
            <a:avLst/>
          </a:prstGeom>
          <a:ln w="28575">
            <a:solidFill>
              <a:srgbClr val="BDE3E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26CE91-7363-4D07-91B5-DB3CB01291C6}"/>
              </a:ext>
            </a:extLst>
          </p:cNvPr>
          <p:cNvCxnSpPr>
            <a:cxnSpLocks/>
          </p:cNvCxnSpPr>
          <p:nvPr userDrawn="1"/>
        </p:nvCxnSpPr>
        <p:spPr>
          <a:xfrm>
            <a:off x="9274819" y="3958128"/>
            <a:ext cx="1812955" cy="0"/>
          </a:xfrm>
          <a:prstGeom prst="line">
            <a:avLst/>
          </a:prstGeom>
          <a:ln w="28575">
            <a:solidFill>
              <a:srgbClr val="F2F2F2"/>
            </a:solidFill>
          </a:ln>
        </p:spPr>
        <p:style>
          <a:lnRef idx="1">
            <a:schemeClr val="accent1"/>
          </a:lnRef>
          <a:fillRef idx="0">
            <a:schemeClr val="accent1"/>
          </a:fillRef>
          <a:effectRef idx="0">
            <a:schemeClr val="accent1"/>
          </a:effectRef>
          <a:fontRef idx="minor">
            <a:schemeClr val="tx1"/>
          </a:fontRef>
        </p:style>
      </p:cxnSp>
      <p:sp>
        <p:nvSpPr>
          <p:cNvPr id="39" name="Slide Number Placeholder 5">
            <a:extLst>
              <a:ext uri="{FF2B5EF4-FFF2-40B4-BE49-F238E27FC236}">
                <a16:creationId xmlns:a16="http://schemas.microsoft.com/office/drawing/2014/main" id="{5467906F-2E50-4596-A9B9-E8F2B67377EA}"/>
              </a:ext>
            </a:extLst>
          </p:cNvPr>
          <p:cNvSpPr>
            <a:spLocks noGrp="1"/>
          </p:cNvSpPr>
          <p:nvPr userDrawn="1">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40" name="Footer Placeholder 4">
            <a:extLst>
              <a:ext uri="{FF2B5EF4-FFF2-40B4-BE49-F238E27FC236}">
                <a16:creationId xmlns:a16="http://schemas.microsoft.com/office/drawing/2014/main" id="{54AB913A-6D79-4CA9-BFC6-0E021B581985}"/>
              </a:ext>
            </a:extLst>
          </p:cNvPr>
          <p:cNvSpPr>
            <a:spLocks noGrp="1"/>
          </p:cNvSpPr>
          <p:nvPr userDrawn="1">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2885430114"/>
      </p:ext>
    </p:extLst>
  </p:cSld>
  <p:clrMapOvr>
    <a:masterClrMapping/>
  </p:clrMapOvr>
  <p:extLst>
    <p:ext uri="{DCECCB84-F9BA-43D5-87BE-67443E8EF086}">
      <p15:sldGuideLst xmlns:p15="http://schemas.microsoft.com/office/powerpoint/2012/main">
        <p15:guide id="1" orient="horz" pos="3216">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p">
    <p:bg>
      <p:bgPr>
        <a:solidFill>
          <a:schemeClr val="bg1"/>
        </a:solidFill>
        <a:effectLst/>
      </p:bgPr>
    </p:bg>
    <p:spTree>
      <p:nvGrpSpPr>
        <p:cNvPr id="1" name=""/>
        <p:cNvGrpSpPr/>
        <p:nvPr/>
      </p:nvGrpSpPr>
      <p:grpSpPr>
        <a:xfrm>
          <a:off x="0" y="0"/>
          <a:ext cx="0" cy="0"/>
          <a:chOff x="0" y="0"/>
          <a:chExt cx="0" cy="0"/>
        </a:xfrm>
      </p:grpSpPr>
      <p:sp>
        <p:nvSpPr>
          <p:cNvPr id="151" name="Rectangle 150">
            <a:extLst>
              <a:ext uri="{FF2B5EF4-FFF2-40B4-BE49-F238E27FC236}">
                <a16:creationId xmlns:a16="http://schemas.microsoft.com/office/drawing/2014/main" id="{0BE6CFDC-24D8-4D20-B6E7-4AA09B4979CA}"/>
              </a:ext>
            </a:extLst>
          </p:cNvPr>
          <p:cNvSpPr/>
          <p:nvPr userDrawn="1"/>
        </p:nvSpPr>
        <p:spPr>
          <a:xfrm>
            <a:off x="9639299" y="3772605"/>
            <a:ext cx="2552699" cy="312300"/>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FD29E683-4719-48F8-87E8-5C2561E62183}"/>
              </a:ext>
            </a:extLst>
          </p:cNvPr>
          <p:cNvSpPr/>
          <p:nvPr userDrawn="1"/>
        </p:nvSpPr>
        <p:spPr>
          <a:xfrm>
            <a:off x="9639299" y="1893629"/>
            <a:ext cx="2552699" cy="312300"/>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66775" y="593321"/>
            <a:ext cx="11020425"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66775" y="1314023"/>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33" name="Text Placeholder 2">
            <a:extLst>
              <a:ext uri="{FF2B5EF4-FFF2-40B4-BE49-F238E27FC236}">
                <a16:creationId xmlns:a16="http://schemas.microsoft.com/office/drawing/2014/main" id="{1CDE9D4F-03C1-4E38-83AE-DEDBDF7E3F78}"/>
              </a:ext>
            </a:extLst>
          </p:cNvPr>
          <p:cNvSpPr>
            <a:spLocks noGrp="1"/>
          </p:cNvSpPr>
          <p:nvPr>
            <p:ph type="body" idx="1" hasCustomPrompt="1"/>
          </p:nvPr>
        </p:nvSpPr>
        <p:spPr>
          <a:xfrm>
            <a:off x="9715054" y="1893629"/>
            <a:ext cx="2360988" cy="307579"/>
          </a:xfrm>
          <a:prstGeom prst="rect">
            <a:avLst/>
          </a:prstGeom>
        </p:spPr>
        <p:txBody>
          <a:bodyPr lIns="0" anchor="ctr">
            <a:norm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Legend</a:t>
            </a:r>
          </a:p>
        </p:txBody>
      </p:sp>
      <p:sp>
        <p:nvSpPr>
          <p:cNvPr id="134" name="Text Placeholder 2">
            <a:extLst>
              <a:ext uri="{FF2B5EF4-FFF2-40B4-BE49-F238E27FC236}">
                <a16:creationId xmlns:a16="http://schemas.microsoft.com/office/drawing/2014/main" id="{CD401167-7CDB-4E85-A239-8CF7E26CABEC}"/>
              </a:ext>
            </a:extLst>
          </p:cNvPr>
          <p:cNvSpPr>
            <a:spLocks noGrp="1"/>
          </p:cNvSpPr>
          <p:nvPr>
            <p:ph type="body" idx="20" hasCustomPrompt="1"/>
          </p:nvPr>
        </p:nvSpPr>
        <p:spPr>
          <a:xfrm>
            <a:off x="10251330" y="2328794"/>
            <a:ext cx="1824711"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1</a:t>
            </a:r>
          </a:p>
        </p:txBody>
      </p:sp>
      <p:sp>
        <p:nvSpPr>
          <p:cNvPr id="135" name="Text Placeholder 2">
            <a:extLst>
              <a:ext uri="{FF2B5EF4-FFF2-40B4-BE49-F238E27FC236}">
                <a16:creationId xmlns:a16="http://schemas.microsoft.com/office/drawing/2014/main" id="{E897A509-FDC8-4934-91B3-08AD742868CE}"/>
              </a:ext>
            </a:extLst>
          </p:cNvPr>
          <p:cNvSpPr>
            <a:spLocks noGrp="1"/>
          </p:cNvSpPr>
          <p:nvPr>
            <p:ph type="body" idx="21" hasCustomPrompt="1"/>
          </p:nvPr>
        </p:nvSpPr>
        <p:spPr>
          <a:xfrm>
            <a:off x="10251330" y="2700654"/>
            <a:ext cx="1824711"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2</a:t>
            </a:r>
          </a:p>
        </p:txBody>
      </p:sp>
      <p:sp>
        <p:nvSpPr>
          <p:cNvPr id="138" name="Text Placeholder 2">
            <a:extLst>
              <a:ext uri="{FF2B5EF4-FFF2-40B4-BE49-F238E27FC236}">
                <a16:creationId xmlns:a16="http://schemas.microsoft.com/office/drawing/2014/main" id="{0875FB61-4446-459A-B3F1-188187E44584}"/>
              </a:ext>
            </a:extLst>
          </p:cNvPr>
          <p:cNvSpPr>
            <a:spLocks noGrp="1"/>
          </p:cNvSpPr>
          <p:nvPr>
            <p:ph type="body" idx="22" hasCustomPrompt="1"/>
          </p:nvPr>
        </p:nvSpPr>
        <p:spPr>
          <a:xfrm>
            <a:off x="10251330" y="3067496"/>
            <a:ext cx="1824711"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3</a:t>
            </a:r>
          </a:p>
        </p:txBody>
      </p:sp>
      <p:sp>
        <p:nvSpPr>
          <p:cNvPr id="143" name="Text Placeholder 2">
            <a:extLst>
              <a:ext uri="{FF2B5EF4-FFF2-40B4-BE49-F238E27FC236}">
                <a16:creationId xmlns:a16="http://schemas.microsoft.com/office/drawing/2014/main" id="{D307578B-6DB6-4929-ACF8-7DEBEFFEDC1D}"/>
              </a:ext>
            </a:extLst>
          </p:cNvPr>
          <p:cNvSpPr>
            <a:spLocks noGrp="1"/>
          </p:cNvSpPr>
          <p:nvPr>
            <p:ph type="body" idx="23" hasCustomPrompt="1"/>
          </p:nvPr>
        </p:nvSpPr>
        <p:spPr>
          <a:xfrm>
            <a:off x="9715053" y="3771707"/>
            <a:ext cx="2360989" cy="307579"/>
          </a:xfrm>
          <a:prstGeom prst="rect">
            <a:avLst/>
          </a:prstGeom>
        </p:spPr>
        <p:txBody>
          <a:bodyPr lIns="0" anchor="ctr">
            <a:normAutofit/>
          </a:bodyPr>
          <a:lstStyle>
            <a:lvl1pPr marL="0" indent="0">
              <a:buNone/>
              <a:defRPr sz="140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Services</a:t>
            </a:r>
          </a:p>
        </p:txBody>
      </p:sp>
      <p:sp>
        <p:nvSpPr>
          <p:cNvPr id="144" name="Text Placeholder 2">
            <a:extLst>
              <a:ext uri="{FF2B5EF4-FFF2-40B4-BE49-F238E27FC236}">
                <a16:creationId xmlns:a16="http://schemas.microsoft.com/office/drawing/2014/main" id="{6BF0E3D2-5096-4EA1-ABDE-47AF470E189E}"/>
              </a:ext>
            </a:extLst>
          </p:cNvPr>
          <p:cNvSpPr>
            <a:spLocks noGrp="1"/>
          </p:cNvSpPr>
          <p:nvPr>
            <p:ph type="body" idx="24" hasCustomPrompt="1"/>
          </p:nvPr>
        </p:nvSpPr>
        <p:spPr>
          <a:xfrm>
            <a:off x="10251330" y="4206872"/>
            <a:ext cx="1824713"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1</a:t>
            </a:r>
          </a:p>
        </p:txBody>
      </p:sp>
      <p:sp>
        <p:nvSpPr>
          <p:cNvPr id="145" name="Text Placeholder 2">
            <a:extLst>
              <a:ext uri="{FF2B5EF4-FFF2-40B4-BE49-F238E27FC236}">
                <a16:creationId xmlns:a16="http://schemas.microsoft.com/office/drawing/2014/main" id="{180E0CB5-8BE7-44E1-9283-FD4860EF9139}"/>
              </a:ext>
            </a:extLst>
          </p:cNvPr>
          <p:cNvSpPr>
            <a:spLocks noGrp="1"/>
          </p:cNvSpPr>
          <p:nvPr>
            <p:ph type="body" idx="25" hasCustomPrompt="1"/>
          </p:nvPr>
        </p:nvSpPr>
        <p:spPr>
          <a:xfrm>
            <a:off x="10251330" y="4578732"/>
            <a:ext cx="1824713"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2</a:t>
            </a:r>
          </a:p>
        </p:txBody>
      </p:sp>
      <p:sp>
        <p:nvSpPr>
          <p:cNvPr id="148" name="Text Placeholder 2">
            <a:extLst>
              <a:ext uri="{FF2B5EF4-FFF2-40B4-BE49-F238E27FC236}">
                <a16:creationId xmlns:a16="http://schemas.microsoft.com/office/drawing/2014/main" id="{3A78532F-B469-49D7-BDBB-CFE12C2D71E9}"/>
              </a:ext>
            </a:extLst>
          </p:cNvPr>
          <p:cNvSpPr>
            <a:spLocks noGrp="1"/>
          </p:cNvSpPr>
          <p:nvPr>
            <p:ph type="body" idx="26" hasCustomPrompt="1"/>
          </p:nvPr>
        </p:nvSpPr>
        <p:spPr>
          <a:xfrm>
            <a:off x="10251330" y="4945574"/>
            <a:ext cx="1824713"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3</a:t>
            </a:r>
          </a:p>
        </p:txBody>
      </p:sp>
      <p:sp>
        <p:nvSpPr>
          <p:cNvPr id="152" name="Text Placeholder 2">
            <a:extLst>
              <a:ext uri="{FF2B5EF4-FFF2-40B4-BE49-F238E27FC236}">
                <a16:creationId xmlns:a16="http://schemas.microsoft.com/office/drawing/2014/main" id="{C2D58BA1-A8C7-4012-8B74-EAE98FB8E963}"/>
              </a:ext>
            </a:extLst>
          </p:cNvPr>
          <p:cNvSpPr>
            <a:spLocks noGrp="1"/>
          </p:cNvSpPr>
          <p:nvPr>
            <p:ph type="body" idx="27" hasCustomPrompt="1"/>
          </p:nvPr>
        </p:nvSpPr>
        <p:spPr>
          <a:xfrm>
            <a:off x="10251330" y="5319827"/>
            <a:ext cx="1824713"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4</a:t>
            </a:r>
          </a:p>
        </p:txBody>
      </p:sp>
      <p:sp>
        <p:nvSpPr>
          <p:cNvPr id="153" name="Text Placeholder 2">
            <a:extLst>
              <a:ext uri="{FF2B5EF4-FFF2-40B4-BE49-F238E27FC236}">
                <a16:creationId xmlns:a16="http://schemas.microsoft.com/office/drawing/2014/main" id="{D2C467C2-96B5-4426-929B-A075F0F429A1}"/>
              </a:ext>
            </a:extLst>
          </p:cNvPr>
          <p:cNvSpPr>
            <a:spLocks noGrp="1"/>
          </p:cNvSpPr>
          <p:nvPr>
            <p:ph type="body" idx="28" hasCustomPrompt="1"/>
          </p:nvPr>
        </p:nvSpPr>
        <p:spPr>
          <a:xfrm>
            <a:off x="10251330" y="5686668"/>
            <a:ext cx="1824713" cy="271745"/>
          </a:xfrm>
          <a:prstGeom prst="rect">
            <a:avLst/>
          </a:prstGeom>
        </p:spPr>
        <p:txBody>
          <a:bodyPr lIns="0" anchor="ctr">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050" b="1">
                <a:solidFill>
                  <a:schemeClr val="tx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Item 5</a:t>
            </a:r>
          </a:p>
        </p:txBody>
      </p:sp>
      <p:pic>
        <p:nvPicPr>
          <p:cNvPr id="20" name="Picture 19" descr="A picture containing drawing&#10;&#10;Description automatically generated">
            <a:extLst>
              <a:ext uri="{FF2B5EF4-FFF2-40B4-BE49-F238E27FC236}">
                <a16:creationId xmlns:a16="http://schemas.microsoft.com/office/drawing/2014/main" id="{89FEA16B-AFA9-49CB-B755-7989F6DD8C4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21" name="Slide Number Placeholder 5">
            <a:extLst>
              <a:ext uri="{FF2B5EF4-FFF2-40B4-BE49-F238E27FC236}">
                <a16:creationId xmlns:a16="http://schemas.microsoft.com/office/drawing/2014/main" id="{0288829D-8FF5-4F17-B3ED-49C92FF95959}"/>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DF6D42A6-5D53-42CB-BC88-DCCAC243327B}"/>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2049081030"/>
      </p:ext>
    </p:extLst>
  </p:cSld>
  <p:clrMapOvr>
    <a:masterClrMapping/>
  </p:clrMapOvr>
  <p:extLst>
    <p:ext uri="{DCECCB84-F9BA-43D5-87BE-67443E8EF086}">
      <p15:sldGuideLst xmlns:p15="http://schemas.microsoft.com/office/powerpoint/2012/main">
        <p15:guide id="1" orient="horz" pos="3192" userDrawn="1">
          <p15:clr>
            <a:srgbClr val="FBAE40"/>
          </p15:clr>
        </p15:guide>
        <p15:guide id="2" pos="55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24" name="Freeform 2">
            <a:extLst>
              <a:ext uri="{FF2B5EF4-FFF2-40B4-BE49-F238E27FC236}">
                <a16:creationId xmlns:a16="http://schemas.microsoft.com/office/drawing/2014/main" id="{ECB76D88-49A0-4154-B911-5E67F28F581E}"/>
              </a:ext>
            </a:extLst>
          </p:cNvPr>
          <p:cNvSpPr/>
          <p:nvPr userDrawn="1"/>
        </p:nvSpPr>
        <p:spPr>
          <a:xfrm>
            <a:off x="-1" y="0"/>
            <a:ext cx="8998086" cy="6858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Lst>
            <a:ahLst/>
            <a:cxnLst>
              <a:cxn ang="0">
                <a:pos x="connsiteX0" y="connsiteY0"/>
              </a:cxn>
              <a:cxn ang="0">
                <a:pos x="connsiteX1" y="connsiteY1"/>
              </a:cxn>
              <a:cxn ang="0">
                <a:pos x="connsiteX2" y="connsiteY2"/>
              </a:cxn>
              <a:cxn ang="0">
                <a:pos x="connsiteX3" y="connsiteY3"/>
              </a:cxn>
            </a:cxnLst>
            <a:rect l="l" t="t" r="r" b="b"/>
            <a:pathLst>
              <a:path w="667657" h="667657">
                <a:moveTo>
                  <a:pt x="0" y="0"/>
                </a:moveTo>
                <a:lnTo>
                  <a:pt x="667657" y="0"/>
                </a:lnTo>
                <a:lnTo>
                  <a:pt x="667657" y="667657"/>
                </a:lnTo>
                <a:lnTo>
                  <a:pt x="0" y="667657"/>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0">
            <a:extLst>
              <a:ext uri="{FF2B5EF4-FFF2-40B4-BE49-F238E27FC236}">
                <a16:creationId xmlns:a16="http://schemas.microsoft.com/office/drawing/2014/main" id="{3A0C692D-DDDF-41D5-8472-39C1EBAB5504}"/>
              </a:ext>
            </a:extLst>
          </p:cNvPr>
          <p:cNvSpPr>
            <a:spLocks noGrp="1"/>
          </p:cNvSpPr>
          <p:nvPr>
            <p:ph type="pic" sz="quarter" idx="10"/>
          </p:nvPr>
        </p:nvSpPr>
        <p:spPr>
          <a:xfrm>
            <a:off x="4799517" y="0"/>
            <a:ext cx="8705850" cy="6858000"/>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600"/>
            </a:lvl1pPr>
          </a:lstStyle>
          <a:p>
            <a:endParaRPr lang="en-US" dirty="0"/>
          </a:p>
        </p:txBody>
      </p:sp>
      <p:sp>
        <p:nvSpPr>
          <p:cNvPr id="13" name="Title 1">
            <a:extLst>
              <a:ext uri="{FF2B5EF4-FFF2-40B4-BE49-F238E27FC236}">
                <a16:creationId xmlns:a16="http://schemas.microsoft.com/office/drawing/2014/main" id="{FED3A7C3-250E-4A7B-91DD-87207A62D288}"/>
              </a:ext>
            </a:extLst>
          </p:cNvPr>
          <p:cNvSpPr>
            <a:spLocks noGrp="1"/>
          </p:cNvSpPr>
          <p:nvPr>
            <p:ph type="title" hasCustomPrompt="1"/>
          </p:nvPr>
        </p:nvSpPr>
        <p:spPr>
          <a:xfrm>
            <a:off x="952500" y="1331471"/>
            <a:ext cx="6450623" cy="374287"/>
          </a:xfrm>
          <a:prstGeom prst="rect">
            <a:avLst/>
          </a:prstGeom>
        </p:spPr>
        <p:txBody>
          <a:bodyPr lIns="0">
            <a:noAutofit/>
          </a:bodyPr>
          <a:lstStyle>
            <a:lvl1pPr>
              <a:defRPr sz="4500" b="1">
                <a:solidFill>
                  <a:schemeClr val="bg1"/>
                </a:solidFill>
                <a:latin typeface="Raleway" panose="020B0503030101060003" pitchFamily="34" charset="0"/>
              </a:defRPr>
            </a:lvl1pPr>
          </a:lstStyle>
          <a:p>
            <a:r>
              <a:rPr lang="en-US" dirty="0"/>
              <a:t>Conclusion</a:t>
            </a:r>
          </a:p>
        </p:txBody>
      </p:sp>
      <p:cxnSp>
        <p:nvCxnSpPr>
          <p:cNvPr id="14" name="Straight Connector 13">
            <a:extLst>
              <a:ext uri="{FF2B5EF4-FFF2-40B4-BE49-F238E27FC236}">
                <a16:creationId xmlns:a16="http://schemas.microsoft.com/office/drawing/2014/main" id="{D3D7CAF6-C0A6-4509-97C7-74753EC2DD6A}"/>
              </a:ext>
            </a:extLst>
          </p:cNvPr>
          <p:cNvCxnSpPr>
            <a:cxnSpLocks/>
          </p:cNvCxnSpPr>
          <p:nvPr userDrawn="1"/>
        </p:nvCxnSpPr>
        <p:spPr>
          <a:xfrm>
            <a:off x="952500" y="1990367"/>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6" name="Text Placeholder 2">
            <a:extLst>
              <a:ext uri="{FF2B5EF4-FFF2-40B4-BE49-F238E27FC236}">
                <a16:creationId xmlns:a16="http://schemas.microsoft.com/office/drawing/2014/main" id="{7C706521-C2DD-46C1-8D7A-8FC57F200918}"/>
              </a:ext>
            </a:extLst>
          </p:cNvPr>
          <p:cNvSpPr>
            <a:spLocks noGrp="1"/>
          </p:cNvSpPr>
          <p:nvPr>
            <p:ph type="body" idx="1" hasCustomPrompt="1"/>
          </p:nvPr>
        </p:nvSpPr>
        <p:spPr>
          <a:xfrm>
            <a:off x="952500" y="4176905"/>
            <a:ext cx="2771778" cy="307579"/>
          </a:xfrm>
          <a:prstGeom prst="rect">
            <a:avLst/>
          </a:prstGeom>
        </p:spPr>
        <p:txBody>
          <a:bodyPr lIns="0" anchor="ctr">
            <a:normAutofit/>
          </a:bodyPr>
          <a:lstStyle>
            <a:lvl1pPr marL="0" indent="0">
              <a:buNone/>
              <a:defRPr sz="14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Contact Info</a:t>
            </a:r>
          </a:p>
        </p:txBody>
      </p:sp>
      <p:sp>
        <p:nvSpPr>
          <p:cNvPr id="27" name="Text Placeholder 2">
            <a:extLst>
              <a:ext uri="{FF2B5EF4-FFF2-40B4-BE49-F238E27FC236}">
                <a16:creationId xmlns:a16="http://schemas.microsoft.com/office/drawing/2014/main" id="{A2DC4B6C-6A83-4875-A992-BF8522D4B736}"/>
              </a:ext>
            </a:extLst>
          </p:cNvPr>
          <p:cNvSpPr>
            <a:spLocks noGrp="1"/>
          </p:cNvSpPr>
          <p:nvPr>
            <p:ph type="body" idx="20" hasCustomPrompt="1"/>
          </p:nvPr>
        </p:nvSpPr>
        <p:spPr>
          <a:xfrm>
            <a:off x="1329882" y="4646683"/>
            <a:ext cx="2771778" cy="235102"/>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2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Line 1</a:t>
            </a:r>
          </a:p>
        </p:txBody>
      </p:sp>
      <p:sp>
        <p:nvSpPr>
          <p:cNvPr id="28" name="Text Placeholder 3">
            <a:extLst>
              <a:ext uri="{FF2B5EF4-FFF2-40B4-BE49-F238E27FC236}">
                <a16:creationId xmlns:a16="http://schemas.microsoft.com/office/drawing/2014/main" id="{94D5182A-75AE-49CC-84E5-F1ACBB4E4E69}"/>
              </a:ext>
            </a:extLst>
          </p:cNvPr>
          <p:cNvSpPr>
            <a:spLocks noGrp="1"/>
          </p:cNvSpPr>
          <p:nvPr>
            <p:ph type="body" sz="half" idx="22" hasCustomPrompt="1"/>
          </p:nvPr>
        </p:nvSpPr>
        <p:spPr>
          <a:xfrm>
            <a:off x="952500" y="2369090"/>
            <a:ext cx="4855447" cy="1005111"/>
          </a:xfrm>
          <a:prstGeom prst="rect">
            <a:avLst/>
          </a:prstGeom>
        </p:spPr>
        <p:txBody>
          <a:bodyPr lIns="0">
            <a:noAutofit/>
          </a:bodyPr>
          <a:lstStyle>
            <a:lvl1pPr marL="0" indent="0">
              <a:buNone/>
              <a:defRPr sz="1400"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3" name="Picture 2" descr="A picture containing drawing&#10;&#10;Description automatically generated">
            <a:extLst>
              <a:ext uri="{FF2B5EF4-FFF2-40B4-BE49-F238E27FC236}">
                <a16:creationId xmlns:a16="http://schemas.microsoft.com/office/drawing/2014/main" id="{8E232FE9-8DB1-43B4-BA97-77035FEEAA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4" y="6265618"/>
            <a:ext cx="1179717" cy="591292"/>
          </a:xfrm>
          <a:prstGeom prst="rect">
            <a:avLst/>
          </a:prstGeom>
        </p:spPr>
      </p:pic>
      <p:pic>
        <p:nvPicPr>
          <p:cNvPr id="4" name="Picture 3" descr="A close up of a logo&#10;&#10;Description automatically generated">
            <a:extLst>
              <a:ext uri="{FF2B5EF4-FFF2-40B4-BE49-F238E27FC236}">
                <a16:creationId xmlns:a16="http://schemas.microsoft.com/office/drawing/2014/main" id="{9D4D4B04-5E59-4A26-BD3B-6B5B0EC963B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52500" y="5427923"/>
            <a:ext cx="268810" cy="268810"/>
          </a:xfrm>
          <a:prstGeom prst="rect">
            <a:avLst/>
          </a:prstGeom>
        </p:spPr>
      </p:pic>
      <p:pic>
        <p:nvPicPr>
          <p:cNvPr id="6" name="Picture 5" descr="A close up of a logo&#10;&#10;Description automatically generated">
            <a:extLst>
              <a:ext uri="{FF2B5EF4-FFF2-40B4-BE49-F238E27FC236}">
                <a16:creationId xmlns:a16="http://schemas.microsoft.com/office/drawing/2014/main" id="{6A9D5765-8133-4DBD-A907-093CDA9A2A2A}"/>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500" y="5037156"/>
            <a:ext cx="268810" cy="268810"/>
          </a:xfrm>
          <a:prstGeom prst="rect">
            <a:avLst/>
          </a:prstGeom>
        </p:spPr>
      </p:pic>
      <p:pic>
        <p:nvPicPr>
          <p:cNvPr id="8" name="Picture 7" descr="A close up of a logo&#10;&#10;Description automatically generated">
            <a:extLst>
              <a:ext uri="{FF2B5EF4-FFF2-40B4-BE49-F238E27FC236}">
                <a16:creationId xmlns:a16="http://schemas.microsoft.com/office/drawing/2014/main" id="{292EB73D-8187-4FD0-93CC-4EAF081287C5}"/>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952500" y="4641054"/>
            <a:ext cx="268810" cy="268810"/>
          </a:xfrm>
          <a:prstGeom prst="rect">
            <a:avLst/>
          </a:prstGeom>
        </p:spPr>
      </p:pic>
      <p:sp>
        <p:nvSpPr>
          <p:cNvPr id="21" name="Text Placeholder 2">
            <a:extLst>
              <a:ext uri="{FF2B5EF4-FFF2-40B4-BE49-F238E27FC236}">
                <a16:creationId xmlns:a16="http://schemas.microsoft.com/office/drawing/2014/main" id="{6DC26D55-2FF1-4A51-A84E-89EED6F73BD2}"/>
              </a:ext>
            </a:extLst>
          </p:cNvPr>
          <p:cNvSpPr>
            <a:spLocks noGrp="1"/>
          </p:cNvSpPr>
          <p:nvPr>
            <p:ph type="body" idx="23" hasCustomPrompt="1"/>
          </p:nvPr>
        </p:nvSpPr>
        <p:spPr>
          <a:xfrm>
            <a:off x="1329882" y="5047935"/>
            <a:ext cx="2771778" cy="235102"/>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2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Line 2</a:t>
            </a:r>
          </a:p>
        </p:txBody>
      </p:sp>
      <p:sp>
        <p:nvSpPr>
          <p:cNvPr id="22" name="Text Placeholder 2">
            <a:extLst>
              <a:ext uri="{FF2B5EF4-FFF2-40B4-BE49-F238E27FC236}">
                <a16:creationId xmlns:a16="http://schemas.microsoft.com/office/drawing/2014/main" id="{F09FEC57-6488-4623-89D4-20F0C58A384B}"/>
              </a:ext>
            </a:extLst>
          </p:cNvPr>
          <p:cNvSpPr>
            <a:spLocks noGrp="1"/>
          </p:cNvSpPr>
          <p:nvPr>
            <p:ph type="body" idx="24" hasCustomPrompt="1"/>
          </p:nvPr>
        </p:nvSpPr>
        <p:spPr>
          <a:xfrm>
            <a:off x="1329882" y="5444777"/>
            <a:ext cx="2771778" cy="235102"/>
          </a:xfrm>
          <a:prstGeom prst="rect">
            <a:avLst/>
          </a:prstGeom>
        </p:spPr>
        <p:txBody>
          <a:bodyPr lIns="0" anchor="t">
            <a:noAutofit/>
          </a:bodyPr>
          <a:lstStyle>
            <a:lvl1pPr marL="0" marR="0" indent="0" algn="l" defTabSz="914400" rtl="0" eaLnBrk="1" fontAlgn="auto" latinLnBrk="0" hangingPunct="1">
              <a:lnSpc>
                <a:spcPct val="100000"/>
              </a:lnSpc>
              <a:spcBef>
                <a:spcPts val="0"/>
              </a:spcBef>
              <a:spcAft>
                <a:spcPts val="0"/>
              </a:spcAft>
              <a:buClr>
                <a:srgbClr val="EF8A44"/>
              </a:buClr>
              <a:buSzTx/>
              <a:buFont typeface="+mj-lt"/>
              <a:buNone/>
              <a:tabLst/>
              <a:defRPr sz="1200" b="1">
                <a:solidFill>
                  <a:schemeClr val="bg1"/>
                </a:solidFill>
                <a:latin typeface="Raleway" panose="020B05030301010600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Line 3</a:t>
            </a:r>
          </a:p>
        </p:txBody>
      </p:sp>
      <p:sp>
        <p:nvSpPr>
          <p:cNvPr id="23" name="Slide Number Placeholder 5">
            <a:extLst>
              <a:ext uri="{FF2B5EF4-FFF2-40B4-BE49-F238E27FC236}">
                <a16:creationId xmlns:a16="http://schemas.microsoft.com/office/drawing/2014/main" id="{F1A50989-8109-4601-B814-FB899D7F3A4E}"/>
              </a:ext>
            </a:extLst>
          </p:cNvPr>
          <p:cNvSpPr>
            <a:spLocks noGrp="1"/>
          </p:cNvSpPr>
          <p:nvPr>
            <p:ph type="sldNum" sz="quarter" idx="12"/>
          </p:nvPr>
        </p:nvSpPr>
        <p:spPr>
          <a:xfrm>
            <a:off x="11407782" y="6435805"/>
            <a:ext cx="784217" cy="294668"/>
          </a:xfrm>
          <a:prstGeom prst="rect">
            <a:avLst/>
          </a:prstGeom>
        </p:spPr>
        <p:txBody>
          <a:bodyPr lIns="0" rIns="0" anchor="ctr"/>
          <a:lstStyle>
            <a:lvl1pPr algn="l">
              <a:defRPr sz="1050">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5" name="Footer Placeholder 4">
            <a:extLst>
              <a:ext uri="{FF2B5EF4-FFF2-40B4-BE49-F238E27FC236}">
                <a16:creationId xmlns:a16="http://schemas.microsoft.com/office/drawing/2014/main" id="{509D2860-D7AE-40D9-BDBB-2560FFB69832}"/>
              </a:ext>
            </a:extLst>
          </p:cNvPr>
          <p:cNvSpPr>
            <a:spLocks noGrp="1"/>
          </p:cNvSpPr>
          <p:nvPr>
            <p:ph type="ftr" sz="quarter" idx="11"/>
          </p:nvPr>
        </p:nvSpPr>
        <p:spPr>
          <a:xfrm>
            <a:off x="7617126" y="6435805"/>
            <a:ext cx="3790658" cy="294668"/>
          </a:xfrm>
          <a:prstGeom prst="rect">
            <a:avLst/>
          </a:prstGeom>
        </p:spPr>
        <p:txBody>
          <a:bodyPr lIns="0" anchor="ctr"/>
          <a:lstStyle>
            <a:lvl1pPr algn="r">
              <a:defRPr sz="1050"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Diversity In the Workplace</a:t>
            </a:r>
            <a:endParaRPr lang="en-US" dirty="0"/>
          </a:p>
        </p:txBody>
      </p:sp>
    </p:spTree>
    <p:extLst>
      <p:ext uri="{BB962C8B-B14F-4D97-AF65-F5344CB8AC3E}">
        <p14:creationId xmlns:p14="http://schemas.microsoft.com/office/powerpoint/2010/main" val="1306374519"/>
      </p:ext>
    </p:extLst>
  </p:cSld>
  <p:clrMapOvr>
    <a:masterClrMapping/>
  </p:clrMapOvr>
  <p:extLst>
    <p:ext uri="{DCECCB84-F9BA-43D5-87BE-67443E8EF086}">
      <p15:sldGuideLst xmlns:p15="http://schemas.microsoft.com/office/powerpoint/2012/main">
        <p15:guide id="1" orient="horz" pos="2160">
          <p15:clr>
            <a:srgbClr val="FBAE40"/>
          </p15:clr>
        </p15:guide>
        <p15:guide id="2" pos="6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lain Slide">
    <p:bg>
      <p:bgPr>
        <a:solidFill>
          <a:schemeClr val="bg1"/>
        </a:solidFill>
        <a:effectLst/>
      </p:bgPr>
    </p:bg>
    <p:spTree>
      <p:nvGrpSpPr>
        <p:cNvPr id="1" name=""/>
        <p:cNvGrpSpPr/>
        <p:nvPr/>
      </p:nvGrpSpPr>
      <p:grpSpPr>
        <a:xfrm>
          <a:off x="0" y="0"/>
          <a:ext cx="0" cy="0"/>
          <a:chOff x="0" y="0"/>
          <a:chExt cx="0" cy="0"/>
        </a:xfrm>
      </p:grpSpPr>
      <p:sp>
        <p:nvSpPr>
          <p:cNvPr id="2" name="Do not remove" hidden="1"/>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CF104481-FD6F-4F40-A716-07D0DE2B782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51620" y="6305698"/>
            <a:ext cx="1107078" cy="554882"/>
          </a:xfrm>
          <a:prstGeom prst="rect">
            <a:avLst/>
          </a:prstGeom>
        </p:spPr>
      </p:pic>
      <p:sp>
        <p:nvSpPr>
          <p:cNvPr id="4" name="Title 1">
            <a:extLst>
              <a:ext uri="{FF2B5EF4-FFF2-40B4-BE49-F238E27FC236}">
                <a16:creationId xmlns:a16="http://schemas.microsoft.com/office/drawing/2014/main" id="{C4E3B39F-E016-446B-9DDB-5E4D2B9C0FA1}"/>
              </a:ext>
            </a:extLst>
          </p:cNvPr>
          <p:cNvSpPr>
            <a:spLocks noGrp="1"/>
          </p:cNvSpPr>
          <p:nvPr>
            <p:ph type="title" hasCustomPrompt="1"/>
          </p:nvPr>
        </p:nvSpPr>
        <p:spPr>
          <a:xfrm>
            <a:off x="876300" y="634654"/>
            <a:ext cx="4701511" cy="436093"/>
          </a:xfrm>
          <a:prstGeom prst="rect">
            <a:avLst/>
          </a:prstGeom>
        </p:spPr>
        <p:txBody>
          <a:bodyPr lIns="0">
            <a:noAutofit/>
          </a:bodyPr>
          <a:lstStyle>
            <a:lvl1pPr>
              <a:defRPr sz="3600" b="1">
                <a:solidFill>
                  <a:srgbClr val="37465E"/>
                </a:solidFill>
                <a:latin typeface="Raleway" panose="020B0503030101060003" pitchFamily="34" charset="0"/>
              </a:defRPr>
            </a:lvl1pPr>
          </a:lstStyle>
          <a:p>
            <a:r>
              <a:rPr lang="en-US" dirty="0"/>
              <a:t>Content Headline</a:t>
            </a:r>
          </a:p>
        </p:txBody>
      </p:sp>
      <p:cxnSp>
        <p:nvCxnSpPr>
          <p:cNvPr id="6" name="Straight Connector 5">
            <a:extLst>
              <a:ext uri="{FF2B5EF4-FFF2-40B4-BE49-F238E27FC236}">
                <a16:creationId xmlns:a16="http://schemas.microsoft.com/office/drawing/2014/main" id="{8CAFA596-9110-4DB0-BEDF-C35A24B5F476}"/>
              </a:ext>
            </a:extLst>
          </p:cNvPr>
          <p:cNvCxnSpPr>
            <a:cxnSpLocks/>
          </p:cNvCxnSpPr>
          <p:nvPr userDrawn="1"/>
        </p:nvCxnSpPr>
        <p:spPr>
          <a:xfrm>
            <a:off x="885825" y="1355356"/>
            <a:ext cx="2486470"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7" name="Text Placeholder 3">
            <a:extLst>
              <a:ext uri="{FF2B5EF4-FFF2-40B4-BE49-F238E27FC236}">
                <a16:creationId xmlns:a16="http://schemas.microsoft.com/office/drawing/2014/main" id="{77E0B329-63AF-4A65-A7B1-04B1ED3952B3}"/>
              </a:ext>
            </a:extLst>
          </p:cNvPr>
          <p:cNvSpPr>
            <a:spLocks noGrp="1"/>
          </p:cNvSpPr>
          <p:nvPr>
            <p:ph type="body" sz="half" idx="22" hasCustomPrompt="1"/>
          </p:nvPr>
        </p:nvSpPr>
        <p:spPr>
          <a:xfrm>
            <a:off x="885824" y="1639966"/>
            <a:ext cx="6506847" cy="789726"/>
          </a:xfrm>
          <a:prstGeom prst="rect">
            <a:avLst/>
          </a:prstGeom>
        </p:spPr>
        <p:txBody>
          <a:bodyPr lIns="0">
            <a:noAutofit/>
          </a:bodyPr>
          <a:lstStyle>
            <a:lvl1pPr marL="0" indent="0">
              <a:buNone/>
              <a:defRPr sz="1400"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Tree>
    <p:extLst>
      <p:ext uri="{BB962C8B-B14F-4D97-AF65-F5344CB8AC3E}">
        <p14:creationId xmlns:p14="http://schemas.microsoft.com/office/powerpoint/2010/main" val="1071250916"/>
      </p:ext>
    </p:extLst>
  </p:cSld>
  <p:clrMapOvr>
    <a:masterClrMapping/>
  </p:clrMapOvr>
  <p:extLst>
    <p:ext uri="{DCECCB84-F9BA-43D5-87BE-67443E8EF086}">
      <p15:sldGuideLst xmlns:p15="http://schemas.microsoft.com/office/powerpoint/2012/main">
        <p15:guide id="1" orient="horz" pos="3192">
          <p15:clr>
            <a:srgbClr val="FBAE40"/>
          </p15:clr>
        </p15:guide>
        <p15:guide id="2" pos="41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D88EDE-1B07-4782-91C4-BC8E0EF2E25D}"/>
              </a:ext>
            </a:extLst>
          </p:cNvPr>
          <p:cNvSpPr>
            <a:spLocks noGrp="1"/>
          </p:cNvSpPr>
          <p:nvPr>
            <p:ph type="dt" sz="half" idx="10"/>
          </p:nvPr>
        </p:nvSpPr>
        <p:spPr/>
        <p:txBody>
          <a:bodyPr/>
          <a:lstStyle/>
          <a:p>
            <a:fld id="{844F2E7E-EBF7-433E-9D2C-96667B53B5A3}" type="datetimeFigureOut">
              <a:rPr lang="en-US" smtClean="0"/>
              <a:t>8/12/2022</a:t>
            </a:fld>
            <a:endParaRPr lang="en-US"/>
          </a:p>
        </p:txBody>
      </p:sp>
      <p:sp>
        <p:nvSpPr>
          <p:cNvPr id="3" name="Footer Placeholder 2">
            <a:extLst>
              <a:ext uri="{FF2B5EF4-FFF2-40B4-BE49-F238E27FC236}">
                <a16:creationId xmlns:a16="http://schemas.microsoft.com/office/drawing/2014/main" id="{FD9D2E46-CC66-48E8-87B3-25F4D66CD2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A1F546-F37A-4BBC-AC89-4F8CC5AE4434}"/>
              </a:ext>
            </a:extLst>
          </p:cNvPr>
          <p:cNvSpPr>
            <a:spLocks noGrp="1"/>
          </p:cNvSpPr>
          <p:nvPr>
            <p:ph type="sldNum" sz="quarter" idx="12"/>
          </p:nvPr>
        </p:nvSpPr>
        <p:spPr/>
        <p:txBody>
          <a:bodyPr/>
          <a:lstStyle/>
          <a:p>
            <a:fld id="{AC961474-6227-42A9-AEB7-A3AE070EE967}" type="slidenum">
              <a:rPr lang="en-US" smtClean="0"/>
              <a:t>‹#›</a:t>
            </a:fld>
            <a:endParaRPr lang="en-US"/>
          </a:p>
        </p:txBody>
      </p:sp>
    </p:spTree>
    <p:extLst>
      <p:ext uri="{BB962C8B-B14F-4D97-AF65-F5344CB8AC3E}">
        <p14:creationId xmlns:p14="http://schemas.microsoft.com/office/powerpoint/2010/main" val="1599644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C448F-6422-4483-9505-A2ADF324F3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14BA96-2D21-45E8-AEFA-E1127D46D7D2}"/>
              </a:ext>
            </a:extLst>
          </p:cNvPr>
          <p:cNvSpPr>
            <a:spLocks noGrp="1"/>
          </p:cNvSpPr>
          <p:nvPr>
            <p:ph type="body" idx="1"/>
          </p:nvPr>
        </p:nvSpPr>
        <p:spPr>
          <a:xfrm>
            <a:off x="838200" y="1825625"/>
            <a:ext cx="10515600" cy="1918239"/>
          </a:xfrm>
          <a:prstGeom prst="rect">
            <a:avLst/>
          </a:prstGeom>
        </p:spPr>
        <p:txBody>
          <a:bodyPr vert="horz" lIns="91440" tIns="45720" rIns="91440" bIns="45720" rtlCol="0">
            <a:normAutofit/>
          </a:bodyPr>
          <a:lstStyle/>
          <a:p>
            <a:pPr lvl="0"/>
            <a:r>
              <a:rPr lang="en-US" dirty="0"/>
              <a:t>Bullet Level 1</a:t>
            </a:r>
          </a:p>
          <a:p>
            <a:pPr lvl="1"/>
            <a:r>
              <a:rPr lang="en-US" dirty="0"/>
              <a:t>Bullet Level 2</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72764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723" r:id="rId3"/>
    <p:sldLayoutId id="2147483735" r:id="rId4"/>
    <p:sldLayoutId id="2147483736" r:id="rId5"/>
    <p:sldLayoutId id="2147483721" r:id="rId6"/>
    <p:sldLayoutId id="2147483725" r:id="rId7"/>
    <p:sldLayoutId id="2147483738" r:id="rId8"/>
    <p:sldLayoutId id="2147483764" r:id="rId9"/>
    <p:sldLayoutId id="2147483765" r:id="rId10"/>
    <p:sldLayoutId id="2147483728" r:id="rId11"/>
    <p:sldLayoutId id="2147483729" r:id="rId12"/>
    <p:sldLayoutId id="2147483737" r:id="rId13"/>
    <p:sldLayoutId id="2147483740" r:id="rId14"/>
    <p:sldLayoutId id="2147483739" r:id="rId15"/>
    <p:sldLayoutId id="2147483759" r:id="rId16"/>
    <p:sldLayoutId id="2147483741" r:id="rId17"/>
    <p:sldLayoutId id="2147483742" r:id="rId18"/>
    <p:sldLayoutId id="2147483734" r:id="rId19"/>
    <p:sldLayoutId id="2147483779" r:id="rId20"/>
    <p:sldLayoutId id="2147483780" r:id="rId21"/>
  </p:sldLayoutIdLst>
  <p:hf hdr="0" dt="0"/>
  <p:txStyles>
    <p:titleStyle>
      <a:lvl1pPr algn="l" defTabSz="914400" rtl="0" eaLnBrk="1" latinLnBrk="0" hangingPunct="1">
        <a:lnSpc>
          <a:spcPct val="90000"/>
        </a:lnSpc>
        <a:spcBef>
          <a:spcPct val="0"/>
        </a:spcBef>
        <a:buNone/>
        <a:defRPr sz="2500" b="1" i="0" u="none" kern="1200">
          <a:solidFill>
            <a:srgbClr val="37465E"/>
          </a:solidFill>
          <a:latin typeface="Raleway" panose="020B0503030101060003" pitchFamily="34" charset="0"/>
          <a:ea typeface="+mj-ea"/>
          <a:cs typeface="+mj-cs"/>
        </a:defRPr>
      </a:lvl1pPr>
    </p:titleStyle>
    <p:bodyStyle>
      <a:lvl1pPr marL="342900" indent="-342900" algn="l" defTabSz="914400" rtl="0" eaLnBrk="1" latinLnBrk="0" hangingPunct="1">
        <a:lnSpc>
          <a:spcPct val="90000"/>
        </a:lnSpc>
        <a:spcBef>
          <a:spcPts val="1000"/>
        </a:spcBef>
        <a:buClr>
          <a:srgbClr val="EF8A44"/>
        </a:buClr>
        <a:buFont typeface="+mj-lt"/>
        <a:buAutoNum type="arabicPeriod"/>
        <a:defRPr sz="1600" b="1" kern="1200">
          <a:solidFill>
            <a:schemeClr val="tx1"/>
          </a:solidFill>
          <a:latin typeface="Raleway SemiBold" panose="020B0703030101060003" pitchFamily="34" charset="0"/>
          <a:ea typeface="+mn-ea"/>
          <a:cs typeface="+mn-cs"/>
        </a:defRPr>
      </a:lvl1pPr>
      <a:lvl2pPr marL="685800" indent="-228600" algn="l" defTabSz="914400" rtl="0" eaLnBrk="1" latinLnBrk="0" hangingPunct="1">
        <a:lnSpc>
          <a:spcPct val="90000"/>
        </a:lnSpc>
        <a:spcBef>
          <a:spcPts val="500"/>
        </a:spcBef>
        <a:buClr>
          <a:srgbClr val="EF8A44"/>
        </a:buClr>
        <a:buFont typeface="Arial" panose="020B0604020202020204" pitchFamily="34" charset="0"/>
        <a:buChar char="•"/>
        <a:defRPr sz="1400" b="1" i="0" u="none" kern="1200">
          <a:solidFill>
            <a:schemeClr val="tx1"/>
          </a:solidFill>
          <a:latin typeface="Raleway SemiBold" panose="020B0703030101060003" pitchFamily="34" charset="0"/>
          <a:ea typeface="+mn-ea"/>
          <a:cs typeface="+mn-cs"/>
        </a:defRPr>
      </a:lvl2pPr>
      <a:lvl3pPr marL="1143000" indent="-228600" algn="l" defTabSz="914400" rtl="0" eaLnBrk="1" latinLnBrk="0" hangingPunct="1">
        <a:lnSpc>
          <a:spcPct val="90000"/>
        </a:lnSpc>
        <a:spcBef>
          <a:spcPts val="500"/>
        </a:spcBef>
        <a:buClr>
          <a:srgbClr val="EF8A44"/>
        </a:buClr>
        <a:buFont typeface="Arial" panose="020B0604020202020204" pitchFamily="34" charset="0"/>
        <a:buChar char="•"/>
        <a:defRPr sz="1200" kern="1200">
          <a:solidFill>
            <a:schemeClr val="tx1"/>
          </a:solidFill>
          <a:latin typeface="Raleway SemiBold" panose="020B0703030101060003" pitchFamily="34" charset="0"/>
          <a:ea typeface="+mn-ea"/>
          <a:cs typeface="+mn-cs"/>
        </a:defRPr>
      </a:lvl3pPr>
      <a:lvl4pPr marL="1600200" indent="-228600" algn="l" defTabSz="914400" rtl="0" eaLnBrk="1" latinLnBrk="0" hangingPunct="1">
        <a:lnSpc>
          <a:spcPct val="90000"/>
        </a:lnSpc>
        <a:spcBef>
          <a:spcPts val="500"/>
        </a:spcBef>
        <a:buClr>
          <a:srgbClr val="EF8A44"/>
        </a:buClr>
        <a:buFont typeface="Arial" panose="020B0604020202020204" pitchFamily="34" charset="0"/>
        <a:buChar char="•"/>
        <a:defRPr sz="1100" kern="1200">
          <a:solidFill>
            <a:schemeClr val="tx1"/>
          </a:solidFill>
          <a:latin typeface="Raleway SemiBold" panose="020B0703030101060003" pitchFamily="34" charset="0"/>
          <a:ea typeface="+mn-ea"/>
          <a:cs typeface="+mn-cs"/>
        </a:defRPr>
      </a:lvl4pPr>
      <a:lvl5pPr marL="2057400" indent="-228600" algn="l" defTabSz="914400" rtl="0" eaLnBrk="1" latinLnBrk="0" hangingPunct="1">
        <a:lnSpc>
          <a:spcPct val="90000"/>
        </a:lnSpc>
        <a:spcBef>
          <a:spcPts val="500"/>
        </a:spcBef>
        <a:buClr>
          <a:srgbClr val="EF8A44"/>
        </a:buClr>
        <a:buFont typeface="Arial" panose="020B0604020202020204" pitchFamily="34" charset="0"/>
        <a:buChar char="•"/>
        <a:defRPr sz="1000" kern="1200">
          <a:solidFill>
            <a:schemeClr val="tx1"/>
          </a:solidFill>
          <a:latin typeface="Raleway SemiBold" panose="020B07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hyperlink" Target="https://languages.oup.com/google-dictionary-en"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0ACC-15AE-4F76-9365-B0D45135EDF1}"/>
              </a:ext>
            </a:extLst>
          </p:cNvPr>
          <p:cNvSpPr>
            <a:spLocks noGrp="1"/>
          </p:cNvSpPr>
          <p:nvPr>
            <p:ph type="ctrTitle"/>
          </p:nvPr>
        </p:nvSpPr>
        <p:spPr>
          <a:xfrm>
            <a:off x="682330" y="3429000"/>
            <a:ext cx="5895452" cy="936523"/>
          </a:xfrm>
        </p:spPr>
        <p:txBody>
          <a:bodyPr>
            <a:noAutofit/>
          </a:bodyPr>
          <a:lstStyle/>
          <a:p>
            <a:pPr eaLnBrk="1" hangingPunct="1"/>
            <a:r>
              <a:rPr lang="en-US" dirty="0">
                <a:latin typeface="+mj-lt"/>
                <a:cs typeface="Arial" pitchFamily="34" charset="0"/>
              </a:rPr>
              <a:t>Resiliency </a:t>
            </a:r>
            <a:endParaRPr lang="en-US" altLang="en-US" i="1" dirty="0">
              <a:latin typeface="+mj-lt"/>
            </a:endParaRPr>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312166" y="3741683"/>
            <a:ext cx="2638096" cy="2191406"/>
          </a:xfrm>
          <a:prstGeom prst="rect">
            <a:avLst/>
          </a:prstGeom>
        </p:spPr>
      </p:pic>
    </p:spTree>
    <p:extLst>
      <p:ext uri="{BB962C8B-B14F-4D97-AF65-F5344CB8AC3E}">
        <p14:creationId xmlns:p14="http://schemas.microsoft.com/office/powerpoint/2010/main" val="240334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DF019-C59C-4DB6-8967-C3CD28D240E3}"/>
              </a:ext>
            </a:extLst>
          </p:cNvPr>
          <p:cNvSpPr>
            <a:spLocks noGrp="1"/>
          </p:cNvSpPr>
          <p:nvPr>
            <p:ph type="body" sz="quarter" idx="18"/>
          </p:nvPr>
        </p:nvSpPr>
        <p:spPr>
          <a:xfrm>
            <a:off x="4741399" y="1803367"/>
            <a:ext cx="6423130" cy="4401317"/>
          </a:xfrm>
        </p:spPr>
        <p:txBody>
          <a:bodyPr>
            <a:noAutofit/>
          </a:bodyPr>
          <a:lstStyle/>
          <a:p>
            <a:pPr marL="285750" lvl="0" indent="-285750">
              <a:spcBef>
                <a:spcPts val="600"/>
              </a:spcBef>
              <a:buClr>
                <a:schemeClr val="tx2"/>
              </a:buClr>
              <a:buFont typeface="Arial" panose="020B0604020202020204" pitchFamily="34" charset="0"/>
              <a:buChar char="•"/>
            </a:pPr>
            <a:r>
              <a:rPr lang="en-US" dirty="0">
                <a:solidFill>
                  <a:schemeClr val="tx2"/>
                </a:solidFill>
              </a:rPr>
              <a:t>Been in financial stress?</a:t>
            </a:r>
          </a:p>
          <a:p>
            <a:pPr marL="285750" lvl="0" indent="-285750">
              <a:spcBef>
                <a:spcPts val="600"/>
              </a:spcBef>
              <a:buClr>
                <a:schemeClr val="tx2"/>
              </a:buClr>
              <a:buFont typeface="Arial" panose="020B0604020202020204" pitchFamily="34" charset="0"/>
              <a:buChar char="•"/>
            </a:pPr>
            <a:r>
              <a:rPr lang="en-US" dirty="0">
                <a:solidFill>
                  <a:schemeClr val="tx2"/>
                </a:solidFill>
              </a:rPr>
              <a:t>Had your heart broken?</a:t>
            </a:r>
          </a:p>
          <a:p>
            <a:pPr marL="285750" lvl="0" indent="-285750">
              <a:spcBef>
                <a:spcPts val="600"/>
              </a:spcBef>
              <a:buClr>
                <a:schemeClr val="tx2"/>
              </a:buClr>
              <a:buFont typeface="Arial" panose="020B0604020202020204" pitchFamily="34" charset="0"/>
              <a:buChar char="•"/>
            </a:pPr>
            <a:r>
              <a:rPr lang="en-US" dirty="0">
                <a:solidFill>
                  <a:schemeClr val="tx2"/>
                </a:solidFill>
              </a:rPr>
              <a:t>Been ill?</a:t>
            </a:r>
          </a:p>
          <a:p>
            <a:pPr marL="285750" lvl="0" indent="-285750">
              <a:spcBef>
                <a:spcPts val="600"/>
              </a:spcBef>
              <a:buClr>
                <a:schemeClr val="tx2"/>
              </a:buClr>
              <a:buFont typeface="Arial" panose="020B0604020202020204" pitchFamily="34" charset="0"/>
              <a:buChar char="•"/>
            </a:pPr>
            <a:r>
              <a:rPr lang="en-US" dirty="0">
                <a:solidFill>
                  <a:schemeClr val="tx2"/>
                </a:solidFill>
              </a:rPr>
              <a:t>Had a family member die? Too young?</a:t>
            </a:r>
          </a:p>
          <a:p>
            <a:pPr marL="285750" lvl="0" indent="-285750">
              <a:spcBef>
                <a:spcPts val="600"/>
              </a:spcBef>
              <a:buClr>
                <a:schemeClr val="tx2"/>
              </a:buClr>
              <a:buFont typeface="Arial" panose="020B0604020202020204" pitchFamily="34" charset="0"/>
              <a:buChar char="•"/>
            </a:pPr>
            <a:r>
              <a:rPr lang="en-US" dirty="0">
                <a:solidFill>
                  <a:schemeClr val="tx2"/>
                </a:solidFill>
              </a:rPr>
              <a:t>Lost a job?</a:t>
            </a:r>
          </a:p>
          <a:p>
            <a:pPr marL="285750" lvl="0" indent="-285750">
              <a:spcBef>
                <a:spcPts val="600"/>
              </a:spcBef>
              <a:buClr>
                <a:schemeClr val="tx2"/>
              </a:buClr>
              <a:buFont typeface="Arial" panose="020B0604020202020204" pitchFamily="34" charset="0"/>
              <a:buChar char="•"/>
            </a:pPr>
            <a:r>
              <a:rPr lang="en-US" dirty="0">
                <a:solidFill>
                  <a:schemeClr val="tx2"/>
                </a:solidFill>
              </a:rPr>
              <a:t>Been a victim of a crime?</a:t>
            </a:r>
          </a:p>
          <a:p>
            <a:pPr marL="285750" lvl="0" indent="-285750">
              <a:spcBef>
                <a:spcPts val="600"/>
              </a:spcBef>
              <a:buClr>
                <a:schemeClr val="tx2"/>
              </a:buClr>
              <a:buFont typeface="Arial" panose="020B0604020202020204" pitchFamily="34" charset="0"/>
              <a:buChar char="•"/>
            </a:pPr>
            <a:r>
              <a:rPr lang="en-US" dirty="0">
                <a:solidFill>
                  <a:schemeClr val="tx2"/>
                </a:solidFill>
              </a:rPr>
              <a:t>Lived through a natural disaster?</a:t>
            </a:r>
          </a:p>
          <a:p>
            <a:pPr marL="285750" lvl="0" indent="-285750">
              <a:spcBef>
                <a:spcPts val="600"/>
              </a:spcBef>
              <a:buClr>
                <a:schemeClr val="tx2"/>
              </a:buClr>
              <a:buFont typeface="Arial" panose="020B0604020202020204" pitchFamily="34" charset="0"/>
              <a:buChar char="•"/>
            </a:pPr>
            <a:r>
              <a:rPr lang="en-US" dirty="0">
                <a:solidFill>
                  <a:schemeClr val="tx2"/>
                </a:solidFill>
              </a:rPr>
              <a:t>Had a miscarriage/infertility?</a:t>
            </a:r>
          </a:p>
          <a:p>
            <a:pPr marL="285750" lvl="0" indent="-285750">
              <a:spcBef>
                <a:spcPts val="600"/>
              </a:spcBef>
              <a:buClr>
                <a:schemeClr val="tx2"/>
              </a:buClr>
              <a:buFont typeface="Arial" panose="020B0604020202020204" pitchFamily="34" charset="0"/>
              <a:buChar char="•"/>
            </a:pPr>
            <a:r>
              <a:rPr lang="en-US" dirty="0">
                <a:solidFill>
                  <a:schemeClr val="tx2"/>
                </a:solidFill>
              </a:rPr>
              <a:t>Dealt with mental illness with yourself? Others?</a:t>
            </a:r>
          </a:p>
          <a:p>
            <a:pPr marL="0" lvl="0" indent="0">
              <a:spcBef>
                <a:spcPts val="0"/>
              </a:spcBef>
              <a:buClr>
                <a:schemeClr val="tx2"/>
              </a:buClr>
              <a:buNone/>
            </a:pPr>
            <a:endParaRPr lang="en-US" dirty="0">
              <a:solidFill>
                <a:schemeClr val="tx2"/>
              </a:solidFill>
            </a:endParaRPr>
          </a:p>
          <a:p>
            <a:pPr marL="0" lvl="0" indent="0">
              <a:spcBef>
                <a:spcPts val="0"/>
              </a:spcBef>
              <a:buClr>
                <a:schemeClr val="tx2"/>
              </a:buClr>
              <a:buNone/>
            </a:pPr>
            <a:r>
              <a:rPr lang="en-US" dirty="0">
                <a:solidFill>
                  <a:schemeClr val="tx2"/>
                </a:solidFill>
              </a:rPr>
              <a:t>And?</a:t>
            </a:r>
          </a:p>
          <a:p>
            <a:pPr marL="285750" lvl="0" indent="-285750">
              <a:spcBef>
                <a:spcPts val="0"/>
              </a:spcBef>
              <a:buClr>
                <a:schemeClr val="tx2"/>
              </a:buClr>
              <a:buFont typeface="Arial" panose="020B0604020202020204" pitchFamily="34" charset="0"/>
              <a:buChar char="•"/>
            </a:pPr>
            <a:endParaRPr lang="en-US" dirty="0">
              <a:solidFill>
                <a:schemeClr val="tx2"/>
              </a:solidFill>
            </a:endParaRPr>
          </a:p>
          <a:p>
            <a:pPr marL="0" lvl="0" indent="0">
              <a:spcBef>
                <a:spcPts val="0"/>
              </a:spcBef>
              <a:buClr>
                <a:schemeClr val="tx2"/>
              </a:buClr>
              <a:buNone/>
            </a:pPr>
            <a:r>
              <a:rPr lang="en-US" dirty="0">
                <a:solidFill>
                  <a:schemeClr val="tx2"/>
                </a:solidFill>
              </a:rPr>
              <a:t>ALL OF US HAVE FALLEN DOWN</a:t>
            </a:r>
          </a:p>
        </p:txBody>
      </p:sp>
      <p:sp>
        <p:nvSpPr>
          <p:cNvPr id="3" name="Title 2">
            <a:extLst>
              <a:ext uri="{FF2B5EF4-FFF2-40B4-BE49-F238E27FC236}">
                <a16:creationId xmlns:a16="http://schemas.microsoft.com/office/drawing/2014/main" id="{C2B7E6AE-D013-4E35-958C-DB7E9028FEFF}"/>
              </a:ext>
            </a:extLst>
          </p:cNvPr>
          <p:cNvSpPr>
            <a:spLocks noGrp="1"/>
          </p:cNvSpPr>
          <p:nvPr>
            <p:ph type="title"/>
          </p:nvPr>
        </p:nvSpPr>
        <p:spPr>
          <a:xfrm>
            <a:off x="4741399" y="633767"/>
            <a:ext cx="6086258" cy="374287"/>
          </a:xfrm>
        </p:spPr>
        <p:txBody>
          <a:bodyPr/>
          <a:lstStyle/>
          <a:p>
            <a:r>
              <a:rPr lang="en-US" sz="3600" b="1" dirty="0">
                <a:solidFill>
                  <a:schemeClr val="tx2"/>
                </a:solidFill>
                <a:latin typeface="+mj-lt"/>
                <a:cs typeface="Arial" pitchFamily="34" charset="0"/>
              </a:rPr>
              <a:t>Have You Ever?</a:t>
            </a:r>
            <a:endParaRPr lang="en-US" sz="3600" dirty="0">
              <a:solidFill>
                <a:schemeClr val="tx2"/>
              </a:solidFill>
              <a:latin typeface="+mj-lt"/>
            </a:endParaRPr>
          </a:p>
        </p:txBody>
      </p:sp>
      <p:pic>
        <p:nvPicPr>
          <p:cNvPr id="17" name="Picture Placeholder 16">
            <a:extLst>
              <a:ext uri="{FF2B5EF4-FFF2-40B4-BE49-F238E27FC236}">
                <a16:creationId xmlns:a16="http://schemas.microsoft.com/office/drawing/2014/main" id="{739E8197-4476-41F0-932C-31774982DCA6}"/>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744" r="744"/>
          <a:stretch>
            <a:fillRect/>
          </a:stretch>
        </p:blipFill>
        <p:spPr/>
      </p:pic>
    </p:spTree>
    <p:extLst>
      <p:ext uri="{BB962C8B-B14F-4D97-AF65-F5344CB8AC3E}">
        <p14:creationId xmlns:p14="http://schemas.microsoft.com/office/powerpoint/2010/main" val="1251683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10686435" cy="436093"/>
          </a:xfrm>
        </p:spPr>
        <p:txBody>
          <a:bodyPr/>
          <a:lstStyle/>
          <a:p>
            <a:r>
              <a:rPr lang="en-US" b="1" dirty="0">
                <a:solidFill>
                  <a:schemeClr val="tx2"/>
                </a:solidFill>
                <a:latin typeface="+mj-lt"/>
                <a:cs typeface="Arial" pitchFamily="34" charset="0"/>
              </a:rPr>
              <a:t>When Life Goes Badly</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676910" cy="4375072"/>
          </a:xfrm>
        </p:spPr>
        <p:txBody>
          <a:bodyPr/>
          <a:lstStyle/>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It means you are susceptible for it getting worse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Mental health issues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Weight gain</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Family divides</a:t>
            </a:r>
          </a:p>
          <a:p>
            <a:pPr marL="285750" indent="-285750">
              <a:spcBef>
                <a:spcPts val="600"/>
              </a:spcBef>
              <a:spcAft>
                <a:spcPts val="600"/>
              </a:spcAft>
              <a:buClr>
                <a:schemeClr val="tx2"/>
              </a:buClr>
              <a:buSzPct val="100000"/>
              <a:buFont typeface="Arial" panose="020B0604020202020204" pitchFamily="34" charset="0"/>
              <a:buChar char="•"/>
            </a:pPr>
            <a:endParaRPr lang="en-US" sz="1500" dirty="0">
              <a:solidFill>
                <a:schemeClr val="tx2"/>
              </a:solidFill>
              <a:latin typeface="Raleway SemiBold" panose="020B0604020202020204" charset="0"/>
              <a:cs typeface="Arial" pitchFamily="34" charset="0"/>
            </a:endParaRP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People remind you how bad things are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Seems like it might be a long time before we see the light</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Some of us thrive on negativity</a:t>
            </a:r>
          </a:p>
        </p:txBody>
      </p:sp>
    </p:spTree>
    <p:extLst>
      <p:ext uri="{BB962C8B-B14F-4D97-AF65-F5344CB8AC3E}">
        <p14:creationId xmlns:p14="http://schemas.microsoft.com/office/powerpoint/2010/main" val="2711897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10686435" cy="436093"/>
          </a:xfrm>
        </p:spPr>
        <p:txBody>
          <a:bodyPr/>
          <a:lstStyle/>
          <a:p>
            <a:r>
              <a:rPr lang="en-US" b="1" dirty="0">
                <a:solidFill>
                  <a:schemeClr val="tx2"/>
                </a:solidFill>
                <a:latin typeface="+mj-lt"/>
                <a:cs typeface="Arial" pitchFamily="34" charset="0"/>
              </a:rPr>
              <a:t>What Do We Need - Hope</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676910" cy="4375072"/>
          </a:xfrm>
        </p:spPr>
        <p:txBody>
          <a:bodyPr/>
          <a:lstStyle/>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The capacity to recover quickly from difficulties; toughness.</a:t>
            </a: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"the often remarkable resilience of so many British institutions"</a:t>
            </a: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2.</a:t>
            </a: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the ability of a substance or object to spring back into shape; elasticity.</a:t>
            </a: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"nylon is excellent in wearability and resilience"</a:t>
            </a:r>
          </a:p>
          <a:p>
            <a:pPr>
              <a:spcBef>
                <a:spcPts val="600"/>
              </a:spcBef>
              <a:spcAft>
                <a:spcPts val="600"/>
              </a:spcAft>
              <a:buClr>
                <a:schemeClr val="tx2"/>
              </a:buClr>
              <a:buSzPct val="100000"/>
            </a:pPr>
            <a:endParaRPr lang="en-US" sz="1500" dirty="0">
              <a:solidFill>
                <a:schemeClr val="tx2"/>
              </a:solidFill>
              <a:latin typeface="Raleway SemiBold" panose="020B0604020202020204" charset="0"/>
              <a:cs typeface="Arial" pitchFamily="34" charset="0"/>
            </a:endParaRP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hlinkClick r:id="rId3">
                  <a:extLst>
                    <a:ext uri="{A12FA001-AC4F-418D-AE19-62706E023703}">
                      <ahyp:hlinkClr xmlns:ahyp="http://schemas.microsoft.com/office/drawing/2018/hyperlinkcolor" val="tx"/>
                    </a:ext>
                  </a:extLst>
                </a:hlinkClick>
              </a:rPr>
              <a:t>Definitions from Oxford Languages</a:t>
            </a:r>
            <a:endParaRPr lang="en-US" sz="1500"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946804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10686435" cy="436093"/>
          </a:xfrm>
        </p:spPr>
        <p:txBody>
          <a:bodyPr/>
          <a:lstStyle/>
          <a:p>
            <a:r>
              <a:rPr lang="en-US" b="1" dirty="0">
                <a:solidFill>
                  <a:schemeClr val="tx2"/>
                </a:solidFill>
                <a:latin typeface="+mj-lt"/>
                <a:cs typeface="Arial" pitchFamily="34" charset="0"/>
              </a:rPr>
              <a:t>Martin </a:t>
            </a:r>
            <a:r>
              <a:rPr lang="en-US" b="1" dirty="0" err="1">
                <a:solidFill>
                  <a:schemeClr val="tx2"/>
                </a:solidFill>
                <a:latin typeface="+mj-lt"/>
                <a:cs typeface="Arial" pitchFamily="34" charset="0"/>
              </a:rPr>
              <a:t>Seligmans</a:t>
            </a:r>
            <a:r>
              <a:rPr lang="en-US" b="1" dirty="0">
                <a:solidFill>
                  <a:schemeClr val="tx2"/>
                </a:solidFill>
                <a:latin typeface="+mj-lt"/>
                <a:cs typeface="Arial" pitchFamily="34" charset="0"/>
              </a:rPr>
              <a:t> Experiment</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676910"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Focus on 3 good things everyday for 6 months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Need permission to feel grateful even when the worst has happened</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Army says:</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“Hunt for the good stuff"</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Lesson Learned.. Find language that says what is going well in the world</a:t>
            </a:r>
          </a:p>
        </p:txBody>
      </p:sp>
    </p:spTree>
    <p:extLst>
      <p:ext uri="{BB962C8B-B14F-4D97-AF65-F5344CB8AC3E}">
        <p14:creationId xmlns:p14="http://schemas.microsoft.com/office/powerpoint/2010/main" val="1221366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10686435" cy="436093"/>
          </a:xfrm>
        </p:spPr>
        <p:txBody>
          <a:bodyPr/>
          <a:lstStyle/>
          <a:p>
            <a:r>
              <a:rPr lang="en-US" b="1" dirty="0">
                <a:solidFill>
                  <a:schemeClr val="tx2"/>
                </a:solidFill>
                <a:latin typeface="+mj-lt"/>
                <a:cs typeface="Arial" pitchFamily="34" charset="0"/>
              </a:rPr>
              <a:t>Focus On Only What We Can Change</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676910"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Practice self-compassion</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Accept that bad events happen in everyone's life</a:t>
            </a:r>
          </a:p>
          <a:p>
            <a:pPr marL="742950" lvl="1" indent="-285750">
              <a:spcBef>
                <a:spcPts val="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Be mindful not to personalize that bad event picked you out</a:t>
            </a:r>
          </a:p>
          <a:p>
            <a:pPr marL="742950" lvl="1" indent="-285750">
              <a:spcBef>
                <a:spcPts val="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Everyone has their ups and downs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Practice patience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Allow time to heal</a:t>
            </a:r>
          </a:p>
        </p:txBody>
      </p:sp>
    </p:spTree>
    <p:extLst>
      <p:ext uri="{BB962C8B-B14F-4D97-AF65-F5344CB8AC3E}">
        <p14:creationId xmlns:p14="http://schemas.microsoft.com/office/powerpoint/2010/main" val="1036799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7376D8-191A-4E21-8710-74C8BC7B4497}"/>
              </a:ext>
            </a:extLst>
          </p:cNvPr>
          <p:cNvSpPr>
            <a:spLocks noGrp="1"/>
          </p:cNvSpPr>
          <p:nvPr>
            <p:ph type="body" sz="quarter" idx="18"/>
          </p:nvPr>
        </p:nvSpPr>
        <p:spPr>
          <a:xfrm>
            <a:off x="4552211" y="1666928"/>
            <a:ext cx="6855571" cy="4033786"/>
          </a:xfrm>
        </p:spPr>
        <p:txBody>
          <a:bodyPr/>
          <a:lstStyle/>
          <a:p>
            <a:pPr>
              <a:spcBef>
                <a:spcPts val="600"/>
              </a:spcBef>
              <a:spcAft>
                <a:spcPts val="600"/>
              </a:spcAft>
              <a:buClr>
                <a:schemeClr val="tx2"/>
              </a:buClr>
              <a:buSzPct val="100000"/>
              <a:buFont typeface="Arial" panose="020B0604020202020204" pitchFamily="34" charset="0"/>
              <a:buChar char="•"/>
            </a:pPr>
            <a:r>
              <a:rPr lang="en-US" sz="1600" b="1" dirty="0">
                <a:solidFill>
                  <a:schemeClr val="tx2"/>
                </a:solidFill>
                <a:latin typeface="Raleway SemiBold" panose="020B0604020202020204" charset="0"/>
                <a:cs typeface="Arial" pitchFamily="34" charset="0"/>
              </a:rPr>
              <a:t>Ask yourself: What is going right in your life?</a:t>
            </a:r>
          </a:p>
          <a:p>
            <a:pPr>
              <a:spcBef>
                <a:spcPts val="600"/>
              </a:spcBef>
              <a:spcAft>
                <a:spcPts val="600"/>
              </a:spcAft>
              <a:buClr>
                <a:schemeClr val="tx2"/>
              </a:buClr>
              <a:buSzPct val="100000"/>
              <a:buFont typeface="Arial" panose="020B0604020202020204" pitchFamily="34" charset="0"/>
              <a:buChar char="•"/>
            </a:pPr>
            <a:r>
              <a:rPr lang="en-US" sz="1600" b="1" dirty="0">
                <a:solidFill>
                  <a:schemeClr val="tx2"/>
                </a:solidFill>
                <a:latin typeface="Raleway SemiBold" panose="020B0604020202020204" charset="0"/>
                <a:cs typeface="Arial" pitchFamily="34" charset="0"/>
              </a:rPr>
              <a:t>Ask yourself: What helps you rise?</a:t>
            </a:r>
          </a:p>
          <a:p>
            <a:pPr>
              <a:spcBef>
                <a:spcPts val="600"/>
              </a:spcBef>
              <a:spcAft>
                <a:spcPts val="600"/>
              </a:spcAft>
              <a:buClr>
                <a:schemeClr val="tx2"/>
              </a:buClr>
              <a:buSzPct val="100000"/>
              <a:buFont typeface="Arial" panose="020B0604020202020204" pitchFamily="34" charset="0"/>
              <a:buChar char="•"/>
            </a:pPr>
            <a:r>
              <a:rPr lang="en-US" sz="1600" b="1" dirty="0">
                <a:solidFill>
                  <a:schemeClr val="tx2"/>
                </a:solidFill>
                <a:latin typeface="Raleway SemiBold" panose="020B0604020202020204" charset="0"/>
                <a:cs typeface="Arial" pitchFamily="34" charset="0"/>
              </a:rPr>
              <a:t>Look for any grain of positive in your life and in the world</a:t>
            </a:r>
          </a:p>
          <a:p>
            <a:pPr>
              <a:spcBef>
                <a:spcPts val="600"/>
              </a:spcBef>
              <a:spcAft>
                <a:spcPts val="600"/>
              </a:spcAft>
              <a:buClr>
                <a:schemeClr val="tx2"/>
              </a:buClr>
              <a:buSzPct val="100000"/>
              <a:buFont typeface="Arial" panose="020B0604020202020204" pitchFamily="34" charset="0"/>
              <a:buChar char="•"/>
            </a:pPr>
            <a:r>
              <a:rPr lang="en-US" sz="1600" b="1" dirty="0">
                <a:solidFill>
                  <a:schemeClr val="tx2"/>
                </a:solidFill>
                <a:latin typeface="Raleway SemiBold" panose="020B0604020202020204" charset="0"/>
                <a:cs typeface="Arial" pitchFamily="34" charset="0"/>
              </a:rPr>
              <a:t>Choose to focus on moving forward (even a tiny step helps)</a:t>
            </a:r>
            <a:endParaRPr lang="en-US" sz="1600" dirty="0">
              <a:solidFill>
                <a:schemeClr val="tx2"/>
              </a:solidFill>
              <a:latin typeface="Raleway SemiBold" panose="020B0604020202020204" charset="0"/>
              <a:cs typeface="Arial" pitchFamily="34" charset="0"/>
            </a:endParaRPr>
          </a:p>
        </p:txBody>
      </p:sp>
      <p:sp>
        <p:nvSpPr>
          <p:cNvPr id="3" name="Title 2">
            <a:extLst>
              <a:ext uri="{FF2B5EF4-FFF2-40B4-BE49-F238E27FC236}">
                <a16:creationId xmlns:a16="http://schemas.microsoft.com/office/drawing/2014/main" id="{907D1820-EE45-4D15-88F3-9B0D9659C46B}"/>
              </a:ext>
            </a:extLst>
          </p:cNvPr>
          <p:cNvSpPr>
            <a:spLocks noGrp="1"/>
          </p:cNvSpPr>
          <p:nvPr>
            <p:ph type="title"/>
          </p:nvPr>
        </p:nvSpPr>
        <p:spPr>
          <a:xfrm>
            <a:off x="4533161" y="651666"/>
            <a:ext cx="6070929" cy="436093"/>
          </a:xfrm>
        </p:spPr>
        <p:txBody>
          <a:bodyPr/>
          <a:lstStyle/>
          <a:p>
            <a:r>
              <a:rPr lang="en-US" sz="3200" b="1" dirty="0">
                <a:solidFill>
                  <a:schemeClr val="tx2"/>
                </a:solidFill>
                <a:latin typeface="+mj-lt"/>
                <a:cs typeface="Arial" pitchFamily="34" charset="0"/>
              </a:rPr>
              <a:t>Do Not Diminish the Negative - Focus </a:t>
            </a:r>
            <a:r>
              <a:rPr lang="en-US" sz="3200" dirty="0">
                <a:solidFill>
                  <a:schemeClr val="tx2"/>
                </a:solidFill>
                <a:latin typeface="+mj-lt"/>
                <a:cs typeface="Arial" pitchFamily="34" charset="0"/>
              </a:rPr>
              <a:t>o</a:t>
            </a:r>
            <a:r>
              <a:rPr lang="en-US" sz="3200" b="1" dirty="0">
                <a:solidFill>
                  <a:schemeClr val="tx2"/>
                </a:solidFill>
                <a:latin typeface="+mj-lt"/>
                <a:cs typeface="Arial" pitchFamily="34" charset="0"/>
              </a:rPr>
              <a:t>n the Good</a:t>
            </a:r>
            <a:endParaRPr lang="en-US" sz="3200" dirty="0">
              <a:solidFill>
                <a:schemeClr val="tx2"/>
              </a:solidFill>
              <a:latin typeface="+mj-lt"/>
            </a:endParaRPr>
          </a:p>
        </p:txBody>
      </p:sp>
      <p:pic>
        <p:nvPicPr>
          <p:cNvPr id="7" name="Picture Placeholder 6">
            <a:extLst>
              <a:ext uri="{FF2B5EF4-FFF2-40B4-BE49-F238E27FC236}">
                <a16:creationId xmlns:a16="http://schemas.microsoft.com/office/drawing/2014/main" id="{311AD623-834A-4298-A5AE-A1AE2AE0305D}"/>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29190" r="29190"/>
          <a:stretch>
            <a:fillRect/>
          </a:stretch>
        </p:blipFill>
        <p:spPr/>
      </p:pic>
    </p:spTree>
    <p:extLst>
      <p:ext uri="{BB962C8B-B14F-4D97-AF65-F5344CB8AC3E}">
        <p14:creationId xmlns:p14="http://schemas.microsoft.com/office/powerpoint/2010/main" val="1549503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Practice Gratitude</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470434"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Find everything and anything</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Be deliberate about your tasks in your life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Concentrate on moving in the right direction</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During this pandemic, what have you continually been grateful for?</a:t>
            </a:r>
            <a:endParaRPr lang="en-US" sz="1500" i="1"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512117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Self-Awareness</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470434"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Am I making my life better?</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Am I making my life worse?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Are my choices helping or hurting me?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What changes do we need to make that will help us have the life we want?</a:t>
            </a:r>
          </a:p>
          <a:p>
            <a:pPr marL="285750" indent="-285750">
              <a:spcBef>
                <a:spcPts val="600"/>
              </a:spcBef>
              <a:spcAft>
                <a:spcPts val="600"/>
              </a:spcAft>
              <a:buClr>
                <a:schemeClr val="tx2"/>
              </a:buClr>
              <a:buSzPct val="100000"/>
              <a:buFont typeface="Arial" panose="020B0604020202020204" pitchFamily="34" charset="0"/>
              <a:buChar char="•"/>
            </a:pPr>
            <a:endParaRPr lang="en-US" sz="1500" dirty="0">
              <a:solidFill>
                <a:schemeClr val="tx2"/>
              </a:solidFill>
              <a:latin typeface="Raleway SemiBold" panose="020B0604020202020204" charset="0"/>
              <a:cs typeface="Arial" pitchFamily="34" charset="0"/>
            </a:endParaRP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How positive are you about your life?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How confident are you about overcoming obstacles?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Who are your personal role models of resilience?</a:t>
            </a:r>
            <a:endParaRPr lang="en-US" sz="1500" i="1"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3693339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Embrace Failures and Conflicts</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470434"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When we change our mindset, we expect the triggers and are prepared for the "bounce back"</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When failure occurs, we are not as devasted </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Look at all mistakes as a learning opportunity</a:t>
            </a:r>
            <a:endParaRPr lang="en-US" sz="1500" i="1"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1423757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What Impacts Us?</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470434"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Forgiveness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Ambition</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Relationships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Role models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Experiences (good and bad)</a:t>
            </a:r>
            <a:endParaRPr lang="en-US" sz="1500" i="1"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122314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Learning the Skill of Doing Nothing</a:t>
            </a:r>
            <a:endParaRPr lang="en-US" dirty="0">
              <a:solidFill>
                <a:schemeClr val="tx2"/>
              </a:solidFill>
              <a:latin typeface="+mj-lt"/>
            </a:endParaRPr>
          </a:p>
        </p:txBody>
      </p:sp>
      <p:sp>
        <p:nvSpPr>
          <p:cNvPr id="3" name="Text Placeholder 2"/>
          <p:cNvSpPr>
            <a:spLocks noGrp="1"/>
          </p:cNvSpPr>
          <p:nvPr>
            <p:ph type="body" sz="half" idx="22"/>
          </p:nvPr>
        </p:nvSpPr>
        <p:spPr>
          <a:xfrm>
            <a:off x="885824" y="1639966"/>
            <a:ext cx="10470434"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When is the last time you have done nothing?</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Learning the skill of being:</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Focused</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Content</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Satisfied</a:t>
            </a:r>
          </a:p>
          <a:p>
            <a:pPr marL="742950" lvl="1" indent="-285750">
              <a:spcBef>
                <a:spcPts val="600"/>
              </a:spcBef>
              <a:spcAft>
                <a:spcPts val="600"/>
              </a:spcAft>
              <a:buClr>
                <a:schemeClr val="tx2"/>
              </a:buClr>
              <a:buSzPct val="80000"/>
              <a:buFont typeface="Courier New" panose="02070309020205020404" pitchFamily="49" charset="0"/>
              <a:buChar char="o"/>
            </a:pPr>
            <a:r>
              <a:rPr lang="en-US" sz="1500" dirty="0">
                <a:solidFill>
                  <a:schemeClr val="tx2"/>
                </a:solidFill>
                <a:latin typeface="Raleway SemiBold" panose="020B0604020202020204" charset="0"/>
                <a:cs typeface="Arial" pitchFamily="34" charset="0"/>
              </a:rPr>
              <a:t>Able to sit back and contemplate thought</a:t>
            </a:r>
          </a:p>
          <a:p>
            <a:pPr>
              <a:spcBef>
                <a:spcPts val="600"/>
              </a:spcBef>
              <a:spcAft>
                <a:spcPts val="600"/>
              </a:spcAft>
              <a:buClr>
                <a:schemeClr val="tx2"/>
              </a:buClr>
              <a:buSzPct val="100000"/>
            </a:pPr>
            <a:endParaRPr lang="en-US" sz="1500" dirty="0">
              <a:solidFill>
                <a:schemeClr val="tx2"/>
              </a:solidFill>
              <a:latin typeface="Raleway SemiBold" panose="020B0604020202020204" charset="0"/>
              <a:cs typeface="Arial" pitchFamily="34" charset="0"/>
            </a:endParaRPr>
          </a:p>
          <a:p>
            <a:pPr>
              <a:spcBef>
                <a:spcPts val="600"/>
              </a:spcBef>
              <a:spcAft>
                <a:spcPts val="600"/>
              </a:spcAft>
              <a:buClr>
                <a:schemeClr val="tx2"/>
              </a:buClr>
              <a:buSzPct val="100000"/>
            </a:pPr>
            <a:r>
              <a:rPr lang="en-US" sz="1500" dirty="0">
                <a:solidFill>
                  <a:schemeClr val="tx2"/>
                </a:solidFill>
                <a:latin typeface="Raleway SemiBold" panose="020B0604020202020204" charset="0"/>
                <a:cs typeface="Arial" pitchFamily="34" charset="0"/>
              </a:rPr>
              <a:t>Harvard study shows our minds are 47% lost in thought.. That’s almost half of our life</a:t>
            </a:r>
          </a:p>
          <a:p>
            <a:pPr>
              <a:spcBef>
                <a:spcPts val="600"/>
              </a:spcBef>
              <a:spcAft>
                <a:spcPts val="600"/>
              </a:spcAft>
              <a:buClr>
                <a:schemeClr val="tx2"/>
              </a:buClr>
              <a:buSzPct val="100000"/>
            </a:pPr>
            <a:endParaRPr lang="en-US" sz="1500" dirty="0">
              <a:solidFill>
                <a:schemeClr val="tx2"/>
              </a:solidFill>
              <a:latin typeface="Raleway SemiBold" panose="020B0604020202020204" charset="0"/>
              <a:cs typeface="Arial" pitchFamily="34" charset="0"/>
            </a:endParaRPr>
          </a:p>
          <a:p>
            <a:pPr>
              <a:spcBef>
                <a:spcPts val="600"/>
              </a:spcBef>
              <a:spcAft>
                <a:spcPts val="600"/>
              </a:spcAft>
              <a:buClr>
                <a:schemeClr val="tx2"/>
              </a:buClr>
              <a:buSzPct val="100000"/>
            </a:pPr>
            <a:r>
              <a:rPr lang="en-US" sz="1500" i="1" dirty="0">
                <a:solidFill>
                  <a:schemeClr val="tx2"/>
                </a:solidFill>
                <a:latin typeface="Raleway SemiBold" panose="020B0604020202020204" charset="0"/>
                <a:cs typeface="Arial" pitchFamily="34" charset="0"/>
              </a:rPr>
              <a:t>We can change that!</a:t>
            </a:r>
          </a:p>
        </p:txBody>
      </p:sp>
    </p:spTree>
    <p:extLst>
      <p:ext uri="{BB962C8B-B14F-4D97-AF65-F5344CB8AC3E}">
        <p14:creationId xmlns:p14="http://schemas.microsoft.com/office/powerpoint/2010/main" val="1395867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299" y="634654"/>
            <a:ext cx="8533171" cy="436093"/>
          </a:xfrm>
        </p:spPr>
        <p:txBody>
          <a:bodyPr/>
          <a:lstStyle/>
          <a:p>
            <a:r>
              <a:rPr lang="en-US" sz="3600" b="1" dirty="0">
                <a:solidFill>
                  <a:schemeClr val="tx2"/>
                </a:solidFill>
                <a:latin typeface="+mj-lt"/>
                <a:cs typeface="Arial" pitchFamily="34" charset="0"/>
              </a:rPr>
              <a:t>Attributes</a:t>
            </a:r>
            <a:endParaRPr lang="en-US" dirty="0">
              <a:solidFill>
                <a:schemeClr val="tx2"/>
              </a:solidFill>
              <a:latin typeface="+mj-lt"/>
            </a:endParaRPr>
          </a:p>
        </p:txBody>
      </p:sp>
      <p:sp>
        <p:nvSpPr>
          <p:cNvPr id="3" name="Text Placeholder 2"/>
          <p:cNvSpPr>
            <a:spLocks noGrp="1"/>
          </p:cNvSpPr>
          <p:nvPr>
            <p:ph type="body" sz="half" idx="22"/>
          </p:nvPr>
        </p:nvSpPr>
        <p:spPr>
          <a:xfrm>
            <a:off x="885823" y="1639966"/>
            <a:ext cx="10337699" cy="4375072"/>
          </a:xfrm>
        </p:spPr>
        <p:txBody>
          <a:bodyPr/>
          <a:lstStyle/>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Happiness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Open to new experiences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Embrace change</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Willing to add new relationships to their lives</a:t>
            </a:r>
          </a:p>
          <a:p>
            <a:pPr marL="285750" indent="-285750">
              <a:spcBef>
                <a:spcPts val="600"/>
              </a:spcBef>
              <a:spcAft>
                <a:spcPts val="600"/>
              </a:spcAft>
              <a:buClr>
                <a:schemeClr val="tx2"/>
              </a:buClr>
              <a:buSzPct val="100000"/>
              <a:buFont typeface="Arial" panose="020B0604020202020204" pitchFamily="34" charset="0"/>
              <a:buChar char="•"/>
            </a:pPr>
            <a:r>
              <a:rPr lang="en-US" sz="1500" dirty="0">
                <a:solidFill>
                  <a:schemeClr val="tx2"/>
                </a:solidFill>
                <a:latin typeface="Raleway SemiBold" panose="020B0604020202020204" charset="0"/>
                <a:cs typeface="Arial" pitchFamily="34" charset="0"/>
              </a:rPr>
              <a:t>Laughter/Humor</a:t>
            </a:r>
            <a:endParaRPr lang="en-US" sz="1500" i="1" dirty="0">
              <a:solidFill>
                <a:schemeClr val="tx2"/>
              </a:solidFill>
              <a:latin typeface="Raleway SemiBold" panose="020B0604020202020204" charset="0"/>
              <a:cs typeface="Arial" pitchFamily="34" charset="0"/>
            </a:endParaRPr>
          </a:p>
        </p:txBody>
      </p:sp>
    </p:spTree>
    <p:extLst>
      <p:ext uri="{BB962C8B-B14F-4D97-AF65-F5344CB8AC3E}">
        <p14:creationId xmlns:p14="http://schemas.microsoft.com/office/powerpoint/2010/main" val="3698699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5A25-625C-4C02-81BF-61919C406460}"/>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dirty="0">
                <a:solidFill>
                  <a:schemeClr val="tx2"/>
                </a:solidFill>
                <a:latin typeface="+mj-lt"/>
              </a:rPr>
              <a:t>Your Kepro EAP</a:t>
            </a:r>
            <a:r>
              <a:rPr lang="en-US" sz="4400" dirty="0">
                <a:solidFill>
                  <a:srgbClr val="FFFFFF"/>
                </a:solidFill>
                <a:latin typeface="+mj-lt"/>
              </a:rPr>
              <a:t>ur Kepro EAP </a:t>
            </a:r>
            <a:endParaRPr lang="en-US" sz="4400" kern="1200" dirty="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736D761A-EFA2-45DF-97F5-97C93389D07C}"/>
              </a:ext>
            </a:extLst>
          </p:cNvPr>
          <p:cNvSpPr>
            <a:spLocks noGrp="1"/>
          </p:cNvSpPr>
          <p:nvPr>
            <p:ph type="body" sz="half" idx="22"/>
          </p:nvPr>
        </p:nvSpPr>
        <p:spPr>
          <a:xfrm>
            <a:off x="4447308" y="591344"/>
            <a:ext cx="6906491" cy="5585619"/>
          </a:xfrm>
        </p:spPr>
        <p:txBody>
          <a:bodyPr vert="horz" lIns="91440" tIns="45720" rIns="91440" bIns="45720" rtlCol="0" anchor="ctr">
            <a:normAutofit/>
          </a:bodyPr>
          <a:lstStyle/>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EAP Services available to employees, any household members and dependents</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Confidential</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EAP Counselors available 24/7/365 via 833-539-7285</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Up to 6 in person counseling sessions, per issue, per year, per household member</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Management Consultations</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Financial/Legal Consultation and Referral Service</a:t>
            </a:r>
          </a:p>
          <a:p>
            <a:pPr marL="285750" indent="-228600">
              <a:buClr>
                <a:schemeClr val="tx2"/>
              </a:buClr>
              <a:buFont typeface="Arial" panose="020B0604020202020204" pitchFamily="34" charset="0"/>
              <a:buChar char="•"/>
            </a:pPr>
            <a:r>
              <a:rPr lang="en-US" sz="1600" dirty="0">
                <a:solidFill>
                  <a:schemeClr val="tx2"/>
                </a:solidFill>
                <a:latin typeface="Raleway SemiBold" panose="020B0604020202020204" charset="0"/>
              </a:rPr>
              <a:t>Work/Life &amp; Convenience Services</a:t>
            </a:r>
          </a:p>
          <a:p>
            <a:pPr marL="285750" indent="-228600">
              <a:buClr>
                <a:schemeClr val="tx2"/>
              </a:buClr>
              <a:buFont typeface="Arial" panose="020B0604020202020204" pitchFamily="34" charset="0"/>
              <a:buChar char="•"/>
            </a:pPr>
            <a:r>
              <a:rPr lang="en-US" sz="1600" dirty="0">
                <a:solidFill>
                  <a:srgbClr val="0070C0"/>
                </a:solidFill>
                <a:latin typeface="Raleway SemiBold" panose="020B0604020202020204" charset="0"/>
              </a:rPr>
              <a:t>https://sowi.mylifeexpert.com </a:t>
            </a:r>
            <a:r>
              <a:rPr lang="en-US" sz="1600" dirty="0">
                <a:solidFill>
                  <a:schemeClr val="tx2"/>
                </a:solidFill>
                <a:latin typeface="Raleway SemiBold" panose="020B0604020202020204" charset="0"/>
              </a:rPr>
              <a:t>Company code:  SOWI</a:t>
            </a:r>
          </a:p>
          <a:p>
            <a:pPr indent="-228600">
              <a:buFont typeface="Arial" panose="020B0604020202020204" pitchFamily="34" charset="0"/>
              <a:buChar char="•"/>
            </a:pPr>
            <a:endParaRPr lang="en-US" sz="1600" dirty="0">
              <a:latin typeface="Raleway SemiBold" panose="020B0604020202020204" charset="0"/>
              <a:ea typeface="+mn-ea"/>
              <a:cs typeface="+mn-cs"/>
            </a:endParaRPr>
          </a:p>
        </p:txBody>
      </p:sp>
    </p:spTree>
    <p:extLst>
      <p:ext uri="{BB962C8B-B14F-4D97-AF65-F5344CB8AC3E}">
        <p14:creationId xmlns:p14="http://schemas.microsoft.com/office/powerpoint/2010/main" val="1711724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Graphic 15">
            <a:extLst>
              <a:ext uri="{FF2B5EF4-FFF2-40B4-BE49-F238E27FC236}">
                <a16:creationId xmlns:a16="http://schemas.microsoft.com/office/drawing/2014/main" id="{1B177F54-AF29-4DAC-84DA-95CEE491DD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 y="3175"/>
            <a:ext cx="11743289" cy="661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612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3B02D-E8B3-4813-93FD-50125E15E8A7}"/>
              </a:ext>
            </a:extLst>
          </p:cNvPr>
          <p:cNvSpPr>
            <a:spLocks noGrp="1"/>
          </p:cNvSpPr>
          <p:nvPr>
            <p:ph type="title"/>
          </p:nvPr>
        </p:nvSpPr>
        <p:spPr/>
        <p:txBody>
          <a:bodyPr/>
          <a:lstStyle/>
          <a:p>
            <a:r>
              <a:rPr lang="en-US" dirty="0"/>
              <a:t>Questions &amp; Answer</a:t>
            </a:r>
          </a:p>
        </p:txBody>
      </p:sp>
      <p:sp>
        <p:nvSpPr>
          <p:cNvPr id="3" name="Text Placeholder 2">
            <a:extLst>
              <a:ext uri="{FF2B5EF4-FFF2-40B4-BE49-F238E27FC236}">
                <a16:creationId xmlns:a16="http://schemas.microsoft.com/office/drawing/2014/main" id="{9235416B-4B43-4D30-A1AB-3D4E6ADB65EE}"/>
              </a:ext>
            </a:extLst>
          </p:cNvPr>
          <p:cNvSpPr>
            <a:spLocks noGrp="1"/>
          </p:cNvSpPr>
          <p:nvPr>
            <p:ph type="body" idx="14"/>
          </p:nvPr>
        </p:nvSpPr>
        <p:spPr>
          <a:xfrm>
            <a:off x="3174065" y="5096977"/>
            <a:ext cx="5843865" cy="374287"/>
          </a:xfrm>
        </p:spPr>
        <p:txBody>
          <a:bodyPr/>
          <a:lstStyle/>
          <a:p>
            <a:r>
              <a:rPr lang="en-US" sz="2000">
                <a:latin typeface="+mj-lt"/>
                <a:cs typeface="Arial" pitchFamily="34" charset="0"/>
              </a:rPr>
              <a:t>Resiliency </a:t>
            </a:r>
            <a:endParaRPr lang="en-US" dirty="0"/>
          </a:p>
        </p:txBody>
      </p:sp>
      <p:pic>
        <p:nvPicPr>
          <p:cNvPr id="10" name="Picture Placeholder 9" descr="A picture containing person, grass, man, looking&#10;&#10;Description automatically generated">
            <a:extLst>
              <a:ext uri="{FF2B5EF4-FFF2-40B4-BE49-F238E27FC236}">
                <a16:creationId xmlns:a16="http://schemas.microsoft.com/office/drawing/2014/main" id="{6455AFEE-6AC6-4FCF-A2A0-7DE44CC5480A}"/>
              </a:ext>
            </a:extLst>
          </p:cNvPr>
          <p:cNvPicPr>
            <a:picLocks noGrp="1" noChangeAspect="1"/>
          </p:cNvPicPr>
          <p:nvPr>
            <p:ph type="pic" sz="quarter" idx="19"/>
          </p:nvPr>
        </p:nvPicPr>
        <p:blipFill>
          <a:blip r:embed="rId2" cstate="hqprint">
            <a:extLst>
              <a:ext uri="{28A0092B-C50C-407E-A947-70E740481C1C}">
                <a14:useLocalDpi xmlns:a14="http://schemas.microsoft.com/office/drawing/2010/main" val="0"/>
              </a:ext>
            </a:extLst>
          </a:blip>
          <a:srcRect t="14992" b="14992"/>
          <a:stretch>
            <a:fillRect/>
          </a:stretch>
        </p:blipFill>
        <p:spPr/>
      </p:pic>
    </p:spTree>
    <p:extLst>
      <p:ext uri="{BB962C8B-B14F-4D97-AF65-F5344CB8AC3E}">
        <p14:creationId xmlns:p14="http://schemas.microsoft.com/office/powerpoint/2010/main" val="341529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Resiliency &amp;quot;&quot;/&gt;&lt;property id=&quot;20307&quot; value=&quot;269&quot;/&gt;&lt;/object&gt;&lt;object type=&quot;3&quot; unique_id=&quot;10004&quot;&gt;&lt;property id=&quot;20148&quot; value=&quot;5&quot;/&gt;&lt;property id=&quot;20300&quot; value=&quot;Slide 2 - &amp;quot;Have You Ever?&amp;quot;&quot;/&gt;&lt;property id=&quot;20307&quot; value=&quot;480&quot;/&gt;&lt;/object&gt;&lt;object type=&quot;3&quot; unique_id=&quot;10005&quot;&gt;&lt;property id=&quot;20148&quot; value=&quot;5&quot;/&gt;&lt;property id=&quot;20300&quot; value=&quot;Slide 3 - &amp;quot;When Life Goes Badly&amp;quot;&quot;/&gt;&lt;property id=&quot;20307&quot; value=&quot;462&quot;/&gt;&lt;/object&gt;&lt;object type=&quot;3&quot; unique_id=&quot;10006&quot;&gt;&lt;property id=&quot;20148&quot; value=&quot;5&quot;/&gt;&lt;property id=&quot;20300&quot; value=&quot;Slide 4 - &amp;quot;What Do We Need - Hope&amp;quot;&quot;/&gt;&lt;property id=&quot;20307&quot; value=&quot;481&quot;/&gt;&lt;/object&gt;&lt;object type=&quot;3&quot; unique_id=&quot;10007&quot;&gt;&lt;property id=&quot;20148&quot; value=&quot;5&quot;/&gt;&lt;property id=&quot;20300&quot; value=&quot;Slide 5 - &amp;quot;Martin Seligmans Experiment&amp;quot;&quot;/&gt;&lt;property id=&quot;20307&quot; value=&quot;482&quot;/&gt;&lt;/object&gt;&lt;object type=&quot;3&quot; unique_id=&quot;10008&quot;&gt;&lt;property id=&quot;20148&quot; value=&quot;5&quot;/&gt;&lt;property id=&quot;20300&quot; value=&quot;Slide 6 - &amp;quot;Focus On Only What We Can Change&amp;quot;&quot;/&gt;&lt;property id=&quot;20307&quot; value=&quot;483&quot;/&gt;&lt;/object&gt;&lt;object type=&quot;3&quot; unique_id=&quot;10009&quot;&gt;&lt;property id=&quot;20148&quot; value=&quot;5&quot;/&gt;&lt;property id=&quot;20300&quot; value=&quot;Slide 7 - &amp;quot;Do Not Diminish the Negative - Focus on the Good&amp;quot;&quot;/&gt;&lt;property id=&quot;20307&quot; value=&quot;484&quot;/&gt;&lt;/object&gt;&lt;object type=&quot;3&quot; unique_id=&quot;10010&quot;&gt;&lt;property id=&quot;20148&quot; value=&quot;5&quot;/&gt;&lt;property id=&quot;20300&quot; value=&quot;Slide 8 - &amp;quot;Practice Gratitude&amp;quot;&quot;/&gt;&lt;property id=&quot;20307&quot; value=&quot;465&quot;/&gt;&lt;/object&gt;&lt;object type=&quot;3&quot; unique_id=&quot;10011&quot;&gt;&lt;property id=&quot;20148&quot; value=&quot;5&quot;/&gt;&lt;property id=&quot;20300&quot; value=&quot;Slide 9 - &amp;quot;Self-Awareness&amp;quot;&quot;/&gt;&lt;property id=&quot;20307&quot; value=&quot;486&quot;/&gt;&lt;/object&gt;&lt;object type=&quot;3&quot; unique_id=&quot;10012&quot;&gt;&lt;property id=&quot;20148&quot; value=&quot;5&quot;/&gt;&lt;property id=&quot;20300&quot; value=&quot;Slide 10 - &amp;quot;Embrace Failures and Conflicts&amp;quot;&quot;/&gt;&lt;property id=&quot;20307&quot; value=&quot;487&quot;/&gt;&lt;/object&gt;&lt;object type=&quot;3&quot; unique_id=&quot;10013&quot;&gt;&lt;property id=&quot;20148&quot; value=&quot;5&quot;/&gt;&lt;property id=&quot;20300&quot; value=&quot;Slide 11 - &amp;quot;What Impacts Us?&amp;quot;&quot;/&gt;&lt;property id=&quot;20307&quot; value=&quot;488&quot;/&gt;&lt;/object&gt;&lt;object type=&quot;3&quot; unique_id=&quot;10014&quot;&gt;&lt;property id=&quot;20148&quot; value=&quot;5&quot;/&gt;&lt;property id=&quot;20300&quot; value=&quot;Slide 12 - &amp;quot;Learning the Skill of Doing Nothing&amp;quot;&quot;/&gt;&lt;property id=&quot;20307&quot; value=&quot;489&quot;/&gt;&lt;/object&gt;&lt;object type=&quot;3&quot; unique_id=&quot;10015&quot;&gt;&lt;property id=&quot;20148&quot; value=&quot;5&quot;/&gt;&lt;property id=&quot;20300&quot; value=&quot;Slide 13 - &amp;quot;Attributes&amp;quot;&quot;/&gt;&lt;property id=&quot;20307&quot; value=&quot;467&quot;/&gt;&lt;/object&gt;&lt;object type=&quot;3&quot; unique_id=&quot;10016&quot;&gt;&lt;property id=&quot;20148&quot; value=&quot;5&quot;/&gt;&lt;property id=&quot;20300&quot; value=&quot;Slide 14 - &amp;quot;Your Kepro EAPur Kepro EAP &amp;quot;&quot;/&gt;&lt;property id=&quot;20307&quot; value=&quot;485&quot;/&gt;&lt;/object&gt;&lt;object type=&quot;3&quot; unique_id=&quot;10017&quot;&gt;&lt;property id=&quot;20148&quot; value=&quot;5&quot;/&gt;&lt;property id=&quot;20300&quot; value=&quot;Slide 15&quot;/&gt;&lt;property id=&quot;20307&quot; value=&quot;449&quot;/&gt;&lt;/object&gt;&lt;object type=&quot;3&quot; unique_id=&quot;10018&quot;&gt;&lt;property id=&quot;20148&quot; value=&quot;5&quot;/&gt;&lt;property id=&quot;20300&quot; value=&quot;Slide 16 - &amp;quot;Questions &amp;amp; Answer&amp;quot;&quot;/&gt;&lt;property id=&quot;20307&quot; value=&quot;311&quot;/&gt;&lt;/object&gt;&lt;/object&gt;&lt;object type=&quot;8&quot; unique_id=&quot;10036&quot;&gt;&lt;/object&gt;&lt;/object&gt;&lt;/database&gt;"/>
  <p:tag name="MMPROD_NEXTUNIQUEID" val="10009"/>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Custom Design">
  <a:themeElements>
    <a:clrScheme name="Kepro Colors">
      <a:dk1>
        <a:srgbClr val="000000"/>
      </a:dk1>
      <a:lt1>
        <a:srgbClr val="FFFFFF"/>
      </a:lt1>
      <a:dk2>
        <a:srgbClr val="37465E"/>
      </a:dk2>
      <a:lt2>
        <a:srgbClr val="FFFFFF"/>
      </a:lt2>
      <a:accent1>
        <a:srgbClr val="70C2D4"/>
      </a:accent1>
      <a:accent2>
        <a:srgbClr val="546980"/>
      </a:accent2>
      <a:accent3>
        <a:srgbClr val="36365C"/>
      </a:accent3>
      <a:accent4>
        <a:srgbClr val="D4CCA8"/>
      </a:accent4>
      <a:accent5>
        <a:srgbClr val="EF8A45"/>
      </a:accent5>
      <a:accent6>
        <a:srgbClr val="D9C973"/>
      </a:accent6>
      <a:hlink>
        <a:srgbClr val="BDE3E8"/>
      </a:hlink>
      <a:folHlink>
        <a:srgbClr val="545454"/>
      </a:folHlink>
    </a:clrScheme>
    <a:fontScheme name="Kepro">
      <a:majorFont>
        <a:latin typeface="Raleway"/>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2D5FAC1B0F474EA0A4CE63B594478E" ma:contentTypeVersion="12" ma:contentTypeDescription="Create a new document." ma:contentTypeScope="" ma:versionID="9991dc0766c806b55f2cb81627205128">
  <xsd:schema xmlns:xsd="http://www.w3.org/2001/XMLSchema" xmlns:xs="http://www.w3.org/2001/XMLSchema" xmlns:p="http://schemas.microsoft.com/office/2006/metadata/properties" xmlns:ns2="09a30ee2-1caf-47ed-b0bd-3ae54742cbde" xmlns:ns3="8249b341-fd8d-4f11-a3f4-f93b81cf4a24" targetNamespace="http://schemas.microsoft.com/office/2006/metadata/properties" ma:root="true" ma:fieldsID="43703ec363eed5bf96ac60e59857f4c5" ns2:_="" ns3:_="">
    <xsd:import namespace="09a30ee2-1caf-47ed-b0bd-3ae54742cbde"/>
    <xsd:import namespace="8249b341-fd8d-4f11-a3f4-f93b81cf4a2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a30ee2-1caf-47ed-b0bd-3ae54742cb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49b341-fd8d-4f11-a3f4-f93b81cf4a2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B610F8-E288-4FE4-9030-6CABADB0D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a30ee2-1caf-47ed-b0bd-3ae54742cbde"/>
    <ds:schemaRef ds:uri="8249b341-fd8d-4f11-a3f4-f93b81cf4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302847-182A-48BF-8368-051EFD721845}">
  <ds:schemaRefs>
    <ds:schemaRef ds:uri="http://schemas.microsoft.com/sharepoint/v3/contenttype/forms"/>
  </ds:schemaRefs>
</ds:datastoreItem>
</file>

<file path=customXml/itemProps3.xml><?xml version="1.0" encoding="utf-8"?>
<ds:datastoreItem xmlns:ds="http://schemas.openxmlformats.org/officeDocument/2006/customXml" ds:itemID="{B946E3ED-FFB0-4141-9647-02E3979050BE}">
  <ds:schemaRefs>
    <ds:schemaRef ds:uri="http://schemas.microsoft.com/office/2006/documentManagement/types"/>
    <ds:schemaRef ds:uri="09a30ee2-1caf-47ed-b0bd-3ae54742cbde"/>
    <ds:schemaRef ds:uri="http://www.w3.org/XML/1998/namespace"/>
    <ds:schemaRef ds:uri="http://purl.org/dc/elements/1.1/"/>
    <ds:schemaRef ds:uri="http://purl.org/dc/terms/"/>
    <ds:schemaRef ds:uri="http://schemas.microsoft.com/office/infopath/2007/PartnerControls"/>
    <ds:schemaRef ds:uri="http://purl.org/dc/dcmitype/"/>
    <ds:schemaRef ds:uri="http://schemas.openxmlformats.org/package/2006/metadata/core-properties"/>
    <ds:schemaRef ds:uri="8249b341-fd8d-4f11-a3f4-f93b81cf4a2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2965</TotalTime>
  <Words>1003</Words>
  <Application>Microsoft Office PowerPoint</Application>
  <PresentationFormat>Widescreen</PresentationFormat>
  <Paragraphs>146</Paragraphs>
  <Slides>16</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Raleway Light</vt:lpstr>
      <vt:lpstr>Raleway</vt:lpstr>
      <vt:lpstr>Courier New</vt:lpstr>
      <vt:lpstr>Raleway SemiBold</vt:lpstr>
      <vt:lpstr>Calibri</vt:lpstr>
      <vt:lpstr>Arial</vt:lpstr>
      <vt:lpstr>Open Sans</vt:lpstr>
      <vt:lpstr>Custom Design</vt:lpstr>
      <vt:lpstr>Resiliency </vt:lpstr>
      <vt:lpstr>Have You Ever?</vt:lpstr>
      <vt:lpstr>When Life Goes Badly</vt:lpstr>
      <vt:lpstr>What Do We Need - Hope</vt:lpstr>
      <vt:lpstr>Martin Seligmans Experiment</vt:lpstr>
      <vt:lpstr>Focus On Only What We Can Change</vt:lpstr>
      <vt:lpstr>Do Not Diminish the Negative - Focus on the Good</vt:lpstr>
      <vt:lpstr>Practice Gratitude</vt:lpstr>
      <vt:lpstr>Self-Awareness</vt:lpstr>
      <vt:lpstr>Embrace Failures and Conflicts</vt:lpstr>
      <vt:lpstr>What Impacts Us?</vt:lpstr>
      <vt:lpstr>Learning the Skill of Doing Nothing</vt:lpstr>
      <vt:lpstr>Attributes</vt:lpstr>
      <vt:lpstr>Your Kepro EAPur Kepro EAP </vt:lpstr>
      <vt:lpstr>PowerPoint Presentation</vt:lpstr>
      <vt:lpstr>Questions &amp;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 Linh Le</dc:creator>
  <cp:lastModifiedBy>Kopetskie, Karen M - DHS</cp:lastModifiedBy>
  <cp:revision>669</cp:revision>
  <dcterms:created xsi:type="dcterms:W3CDTF">2020-03-20T15:14:34Z</dcterms:created>
  <dcterms:modified xsi:type="dcterms:W3CDTF">2022-08-12T18:09:01Z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0x010100BB2D5FAC1B0F474EA0A4CE63B594478E</vt:lpwstr>
  </property>
</Properties>
</file>